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3" r:id="rId1"/>
  </p:sldMasterIdLst>
  <p:notesMasterIdLst>
    <p:notesMasterId r:id="rId19"/>
  </p:notesMasterIdLst>
  <p:sldIdLst>
    <p:sldId id="256" r:id="rId2"/>
    <p:sldId id="257" r:id="rId3"/>
    <p:sldId id="258" r:id="rId4"/>
    <p:sldId id="268" r:id="rId5"/>
    <p:sldId id="266" r:id="rId6"/>
    <p:sldId id="276" r:id="rId7"/>
    <p:sldId id="270" r:id="rId8"/>
    <p:sldId id="261" r:id="rId9"/>
    <p:sldId id="269" r:id="rId10"/>
    <p:sldId id="275" r:id="rId11"/>
    <p:sldId id="271" r:id="rId12"/>
    <p:sldId id="265" r:id="rId13"/>
    <p:sldId id="263" r:id="rId14"/>
    <p:sldId id="272" r:id="rId15"/>
    <p:sldId id="273" r:id="rId16"/>
    <p:sldId id="274" r:id="rId17"/>
    <p:sldId id="27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AFB5"/>
    <a:srgbClr val="9BAFB5"/>
    <a:srgbClr val="58434E"/>
    <a:srgbClr val="000000"/>
    <a:srgbClr val="D06766"/>
    <a:srgbClr val="CFE4E3"/>
    <a:srgbClr val="59434E"/>
    <a:srgbClr val="F8CD4B"/>
    <a:srgbClr val="FF5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>
        <p:scale>
          <a:sx n="100" d="100"/>
          <a:sy n="100" d="100"/>
        </p:scale>
        <p:origin x="1000" y="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B2FC96-890A-4983-802E-E0FDC21327B4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B2A34D9-024D-4B43-8C64-24126D119C38}">
      <dgm:prSet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Key questions and Objectives are:</a:t>
          </a:r>
          <a:endParaRPr lang="en-US" dirty="0">
            <a:solidFill>
              <a:schemeClr val="bg1"/>
            </a:solidFill>
          </a:endParaRPr>
        </a:p>
      </dgm:t>
    </dgm:pt>
    <dgm:pt modelId="{6D4A491C-25BB-46C0-A30F-E709CF42E313}" type="parTrans" cxnId="{75AEA678-9EC3-4F26-81F7-2B8EA0AC6D75}">
      <dgm:prSet/>
      <dgm:spPr/>
      <dgm:t>
        <a:bodyPr/>
        <a:lstStyle/>
        <a:p>
          <a:endParaRPr lang="en-US"/>
        </a:p>
      </dgm:t>
    </dgm:pt>
    <dgm:pt modelId="{7A93991C-79B8-4585-958F-6124B33170AD}" type="sibTrans" cxnId="{75AEA678-9EC3-4F26-81F7-2B8EA0AC6D75}">
      <dgm:prSet/>
      <dgm:spPr/>
      <dgm:t>
        <a:bodyPr/>
        <a:lstStyle/>
        <a:p>
          <a:endParaRPr lang="en-US"/>
        </a:p>
      </dgm:t>
    </dgm:pt>
    <dgm:pt modelId="{0DC86C5F-4E2B-4F55-A07C-D7A474D11078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Which movies contributed the most/least to revenue gain?</a:t>
          </a:r>
        </a:p>
      </dgm:t>
    </dgm:pt>
    <dgm:pt modelId="{716DAAAF-8C7A-4460-8B3A-C021BB6B9A5B}" type="parTrans" cxnId="{7F255ADB-A031-446A-B8AE-F69A66FD25A4}">
      <dgm:prSet/>
      <dgm:spPr/>
      <dgm:t>
        <a:bodyPr/>
        <a:lstStyle/>
        <a:p>
          <a:endParaRPr lang="en-US"/>
        </a:p>
      </dgm:t>
    </dgm:pt>
    <dgm:pt modelId="{D56118F8-FAE5-4E3C-9DA4-BCA2E1EBE2BB}" type="sibTrans" cxnId="{7F255ADB-A031-446A-B8AE-F69A66FD25A4}">
      <dgm:prSet/>
      <dgm:spPr/>
      <dgm:t>
        <a:bodyPr/>
        <a:lstStyle/>
        <a:p>
          <a:endParaRPr lang="en-US"/>
        </a:p>
      </dgm:t>
    </dgm:pt>
    <dgm:pt modelId="{043E2E92-9230-4F57-A0D1-5830C6EF5E8C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Who are our top countries, cities, and customers? </a:t>
          </a:r>
        </a:p>
      </dgm:t>
    </dgm:pt>
    <dgm:pt modelId="{FCDB21E6-A6DC-4B83-AA32-F5BB16E606D2}" type="parTrans" cxnId="{B520B66C-26A7-4408-AE77-A97D7AEDBD46}">
      <dgm:prSet/>
      <dgm:spPr/>
      <dgm:t>
        <a:bodyPr/>
        <a:lstStyle/>
        <a:p>
          <a:endParaRPr lang="en-US"/>
        </a:p>
      </dgm:t>
    </dgm:pt>
    <dgm:pt modelId="{08815812-A5A4-4AAE-8D6E-44CF92565B07}" type="sibTrans" cxnId="{B520B66C-26A7-4408-AE77-A97D7AEDBD46}">
      <dgm:prSet/>
      <dgm:spPr/>
      <dgm:t>
        <a:bodyPr/>
        <a:lstStyle/>
        <a:p>
          <a:endParaRPr lang="en-US"/>
        </a:p>
      </dgm:t>
    </dgm:pt>
    <dgm:pt modelId="{EB644333-B86A-422B-8F4E-48F725E57BF6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What is the average rental duration and length of movies watched? </a:t>
          </a:r>
        </a:p>
      </dgm:t>
    </dgm:pt>
    <dgm:pt modelId="{C2EC0776-9017-41F7-BA14-52679400550E}" type="parTrans" cxnId="{2779342E-2CF1-4FB8-B5EC-5F55B0B68660}">
      <dgm:prSet/>
      <dgm:spPr/>
      <dgm:t>
        <a:bodyPr/>
        <a:lstStyle/>
        <a:p>
          <a:endParaRPr lang="en-US"/>
        </a:p>
      </dgm:t>
    </dgm:pt>
    <dgm:pt modelId="{1DC84875-9D73-49FB-AAF3-B8855A0A3B0E}" type="sibTrans" cxnId="{2779342E-2CF1-4FB8-B5EC-5F55B0B68660}">
      <dgm:prSet/>
      <dgm:spPr/>
      <dgm:t>
        <a:bodyPr/>
        <a:lstStyle/>
        <a:p>
          <a:endParaRPr lang="en-US"/>
        </a:p>
      </dgm:t>
    </dgm:pt>
    <dgm:pt modelId="{FF5E5E88-271F-4CC3-9166-5305E6C324C9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What do our top customers watch and what are they willing to pay?</a:t>
          </a:r>
        </a:p>
      </dgm:t>
    </dgm:pt>
    <dgm:pt modelId="{580BE0FF-602B-4113-934D-5EAD3E569BDB}" type="parTrans" cxnId="{29DF5ACF-D90E-482A-80AB-9FC1C74BC8C5}">
      <dgm:prSet/>
      <dgm:spPr/>
      <dgm:t>
        <a:bodyPr/>
        <a:lstStyle/>
        <a:p>
          <a:endParaRPr lang="en-US"/>
        </a:p>
      </dgm:t>
    </dgm:pt>
    <dgm:pt modelId="{2E44B079-DE2D-492D-B79B-91E345D2FFB1}" type="sibTrans" cxnId="{29DF5ACF-D90E-482A-80AB-9FC1C74BC8C5}">
      <dgm:prSet/>
      <dgm:spPr/>
      <dgm:t>
        <a:bodyPr/>
        <a:lstStyle/>
        <a:p>
          <a:endParaRPr lang="en-US"/>
        </a:p>
      </dgm:t>
    </dgm:pt>
    <dgm:pt modelId="{E059CA9A-A9C0-5B44-852F-15E220BE2188}" type="pres">
      <dgm:prSet presAssocID="{EDB2FC96-890A-4983-802E-E0FDC21327B4}" presName="vert0" presStyleCnt="0">
        <dgm:presLayoutVars>
          <dgm:dir/>
          <dgm:animOne val="branch"/>
          <dgm:animLvl val="lvl"/>
        </dgm:presLayoutVars>
      </dgm:prSet>
      <dgm:spPr/>
    </dgm:pt>
    <dgm:pt modelId="{705DBBE1-71CC-854F-9FB2-EBDFD25A9451}" type="pres">
      <dgm:prSet presAssocID="{6B2A34D9-024D-4B43-8C64-24126D119C38}" presName="thickLine" presStyleLbl="alignNode1" presStyleIdx="0" presStyleCnt="5"/>
      <dgm:spPr/>
    </dgm:pt>
    <dgm:pt modelId="{73668AB4-B846-5E4A-B0E5-922670E461FA}" type="pres">
      <dgm:prSet presAssocID="{6B2A34D9-024D-4B43-8C64-24126D119C38}" presName="horz1" presStyleCnt="0"/>
      <dgm:spPr/>
    </dgm:pt>
    <dgm:pt modelId="{3B9DD9D7-52EF-0645-BBBA-9FCDB282F7D9}" type="pres">
      <dgm:prSet presAssocID="{6B2A34D9-024D-4B43-8C64-24126D119C38}" presName="tx1" presStyleLbl="revTx" presStyleIdx="0" presStyleCnt="5"/>
      <dgm:spPr/>
    </dgm:pt>
    <dgm:pt modelId="{D740D69A-47B9-7148-80BA-7AD67F7F4538}" type="pres">
      <dgm:prSet presAssocID="{6B2A34D9-024D-4B43-8C64-24126D119C38}" presName="vert1" presStyleCnt="0"/>
      <dgm:spPr/>
    </dgm:pt>
    <dgm:pt modelId="{D99E7782-5559-8E40-B364-F34C5A67EB4B}" type="pres">
      <dgm:prSet presAssocID="{0DC86C5F-4E2B-4F55-A07C-D7A474D11078}" presName="thickLine" presStyleLbl="alignNode1" presStyleIdx="1" presStyleCnt="5"/>
      <dgm:spPr/>
    </dgm:pt>
    <dgm:pt modelId="{2AE28D8C-B330-1346-9A94-66ABD709FD3B}" type="pres">
      <dgm:prSet presAssocID="{0DC86C5F-4E2B-4F55-A07C-D7A474D11078}" presName="horz1" presStyleCnt="0"/>
      <dgm:spPr/>
    </dgm:pt>
    <dgm:pt modelId="{A04AE339-F5C4-4B4B-BD52-40983746D1FC}" type="pres">
      <dgm:prSet presAssocID="{0DC86C5F-4E2B-4F55-A07C-D7A474D11078}" presName="tx1" presStyleLbl="revTx" presStyleIdx="1" presStyleCnt="5"/>
      <dgm:spPr/>
    </dgm:pt>
    <dgm:pt modelId="{2C4E003E-4C36-114C-B55D-F7FE005F176B}" type="pres">
      <dgm:prSet presAssocID="{0DC86C5F-4E2B-4F55-A07C-D7A474D11078}" presName="vert1" presStyleCnt="0"/>
      <dgm:spPr/>
    </dgm:pt>
    <dgm:pt modelId="{D1C10CD9-D035-0B48-A35F-9DC883BC29A6}" type="pres">
      <dgm:prSet presAssocID="{043E2E92-9230-4F57-A0D1-5830C6EF5E8C}" presName="thickLine" presStyleLbl="alignNode1" presStyleIdx="2" presStyleCnt="5"/>
      <dgm:spPr/>
    </dgm:pt>
    <dgm:pt modelId="{29E39F5F-5FB7-8440-B03D-30F286AEEB7B}" type="pres">
      <dgm:prSet presAssocID="{043E2E92-9230-4F57-A0D1-5830C6EF5E8C}" presName="horz1" presStyleCnt="0"/>
      <dgm:spPr/>
    </dgm:pt>
    <dgm:pt modelId="{D961579F-73F7-DA49-8E91-1D38B2C67A3A}" type="pres">
      <dgm:prSet presAssocID="{043E2E92-9230-4F57-A0D1-5830C6EF5E8C}" presName="tx1" presStyleLbl="revTx" presStyleIdx="2" presStyleCnt="5"/>
      <dgm:spPr/>
    </dgm:pt>
    <dgm:pt modelId="{FC2ED1C5-CA15-3347-BBEC-8B8F65DCF35C}" type="pres">
      <dgm:prSet presAssocID="{043E2E92-9230-4F57-A0D1-5830C6EF5E8C}" presName="vert1" presStyleCnt="0"/>
      <dgm:spPr/>
    </dgm:pt>
    <dgm:pt modelId="{E4B42CF5-04BF-7B41-AAC9-5AC1C9059402}" type="pres">
      <dgm:prSet presAssocID="{EB644333-B86A-422B-8F4E-48F725E57BF6}" presName="thickLine" presStyleLbl="alignNode1" presStyleIdx="3" presStyleCnt="5"/>
      <dgm:spPr/>
    </dgm:pt>
    <dgm:pt modelId="{6A4D6B9F-B333-BF4A-97C9-75A362CD2BB8}" type="pres">
      <dgm:prSet presAssocID="{EB644333-B86A-422B-8F4E-48F725E57BF6}" presName="horz1" presStyleCnt="0"/>
      <dgm:spPr/>
    </dgm:pt>
    <dgm:pt modelId="{E9CD4593-0FEE-8D4F-9FAE-41710EF92B9C}" type="pres">
      <dgm:prSet presAssocID="{EB644333-B86A-422B-8F4E-48F725E57BF6}" presName="tx1" presStyleLbl="revTx" presStyleIdx="3" presStyleCnt="5"/>
      <dgm:spPr/>
    </dgm:pt>
    <dgm:pt modelId="{9F1B30FB-E4E6-3242-A603-E1384E56EC0F}" type="pres">
      <dgm:prSet presAssocID="{EB644333-B86A-422B-8F4E-48F725E57BF6}" presName="vert1" presStyleCnt="0"/>
      <dgm:spPr/>
    </dgm:pt>
    <dgm:pt modelId="{D37A77C7-5539-8F4A-B401-A55EC576BFFB}" type="pres">
      <dgm:prSet presAssocID="{FF5E5E88-271F-4CC3-9166-5305E6C324C9}" presName="thickLine" presStyleLbl="alignNode1" presStyleIdx="4" presStyleCnt="5"/>
      <dgm:spPr/>
    </dgm:pt>
    <dgm:pt modelId="{D8415052-7D66-1947-A669-F1DE48C493B7}" type="pres">
      <dgm:prSet presAssocID="{FF5E5E88-271F-4CC3-9166-5305E6C324C9}" presName="horz1" presStyleCnt="0"/>
      <dgm:spPr/>
    </dgm:pt>
    <dgm:pt modelId="{3DD4E1EE-0778-B341-BEAA-2285F2CF1CD6}" type="pres">
      <dgm:prSet presAssocID="{FF5E5E88-271F-4CC3-9166-5305E6C324C9}" presName="tx1" presStyleLbl="revTx" presStyleIdx="4" presStyleCnt="5"/>
      <dgm:spPr/>
    </dgm:pt>
    <dgm:pt modelId="{EBC742A2-B60C-D74E-BC02-A583C8E7FF39}" type="pres">
      <dgm:prSet presAssocID="{FF5E5E88-271F-4CC3-9166-5305E6C324C9}" presName="vert1" presStyleCnt="0"/>
      <dgm:spPr/>
    </dgm:pt>
  </dgm:ptLst>
  <dgm:cxnLst>
    <dgm:cxn modelId="{2779342E-2CF1-4FB8-B5EC-5F55B0B68660}" srcId="{EDB2FC96-890A-4983-802E-E0FDC21327B4}" destId="{EB644333-B86A-422B-8F4E-48F725E57BF6}" srcOrd="3" destOrd="0" parTransId="{C2EC0776-9017-41F7-BA14-52679400550E}" sibTransId="{1DC84875-9D73-49FB-AAF3-B8855A0A3B0E}"/>
    <dgm:cxn modelId="{4B454165-3689-CF42-85AB-F44FF4EB408E}" type="presOf" srcId="{6B2A34D9-024D-4B43-8C64-24126D119C38}" destId="{3B9DD9D7-52EF-0645-BBBA-9FCDB282F7D9}" srcOrd="0" destOrd="0" presId="urn:microsoft.com/office/officeart/2008/layout/LinedList"/>
    <dgm:cxn modelId="{B520B66C-26A7-4408-AE77-A97D7AEDBD46}" srcId="{EDB2FC96-890A-4983-802E-E0FDC21327B4}" destId="{043E2E92-9230-4F57-A0D1-5830C6EF5E8C}" srcOrd="2" destOrd="0" parTransId="{FCDB21E6-A6DC-4B83-AA32-F5BB16E606D2}" sibTransId="{08815812-A5A4-4AAE-8D6E-44CF92565B07}"/>
    <dgm:cxn modelId="{75AEA678-9EC3-4F26-81F7-2B8EA0AC6D75}" srcId="{EDB2FC96-890A-4983-802E-E0FDC21327B4}" destId="{6B2A34D9-024D-4B43-8C64-24126D119C38}" srcOrd="0" destOrd="0" parTransId="{6D4A491C-25BB-46C0-A30F-E709CF42E313}" sibTransId="{7A93991C-79B8-4585-958F-6124B33170AD}"/>
    <dgm:cxn modelId="{925C247C-F346-DA4B-9256-59AB13F71F3B}" type="presOf" srcId="{EDB2FC96-890A-4983-802E-E0FDC21327B4}" destId="{E059CA9A-A9C0-5B44-852F-15E220BE2188}" srcOrd="0" destOrd="0" presId="urn:microsoft.com/office/officeart/2008/layout/LinedList"/>
    <dgm:cxn modelId="{5798738B-B188-0242-9234-2E2307B08C9A}" type="presOf" srcId="{0DC86C5F-4E2B-4F55-A07C-D7A474D11078}" destId="{A04AE339-F5C4-4B4B-BD52-40983746D1FC}" srcOrd="0" destOrd="0" presId="urn:microsoft.com/office/officeart/2008/layout/LinedList"/>
    <dgm:cxn modelId="{465EF7A5-3734-ED4F-851E-D2431358EC66}" type="presOf" srcId="{043E2E92-9230-4F57-A0D1-5830C6EF5E8C}" destId="{D961579F-73F7-DA49-8E91-1D38B2C67A3A}" srcOrd="0" destOrd="0" presId="urn:microsoft.com/office/officeart/2008/layout/LinedList"/>
    <dgm:cxn modelId="{B02E29AD-9ADB-2444-A576-088D3A6E05DE}" type="presOf" srcId="{FF5E5E88-271F-4CC3-9166-5305E6C324C9}" destId="{3DD4E1EE-0778-B341-BEAA-2285F2CF1CD6}" srcOrd="0" destOrd="0" presId="urn:microsoft.com/office/officeart/2008/layout/LinedList"/>
    <dgm:cxn modelId="{29DF5ACF-D90E-482A-80AB-9FC1C74BC8C5}" srcId="{EDB2FC96-890A-4983-802E-E0FDC21327B4}" destId="{FF5E5E88-271F-4CC3-9166-5305E6C324C9}" srcOrd="4" destOrd="0" parTransId="{580BE0FF-602B-4113-934D-5EAD3E569BDB}" sibTransId="{2E44B079-DE2D-492D-B79B-91E345D2FFB1}"/>
    <dgm:cxn modelId="{7F255ADB-A031-446A-B8AE-F69A66FD25A4}" srcId="{EDB2FC96-890A-4983-802E-E0FDC21327B4}" destId="{0DC86C5F-4E2B-4F55-A07C-D7A474D11078}" srcOrd="1" destOrd="0" parTransId="{716DAAAF-8C7A-4460-8B3A-C021BB6B9A5B}" sibTransId="{D56118F8-FAE5-4E3C-9DA4-BCA2E1EBE2BB}"/>
    <dgm:cxn modelId="{DF60F5F1-FE06-B74E-B143-9199ACB1E837}" type="presOf" srcId="{EB644333-B86A-422B-8F4E-48F725E57BF6}" destId="{E9CD4593-0FEE-8D4F-9FAE-41710EF92B9C}" srcOrd="0" destOrd="0" presId="urn:microsoft.com/office/officeart/2008/layout/LinedList"/>
    <dgm:cxn modelId="{534A3AA5-E8DC-104A-9ADE-6B2D311211B4}" type="presParOf" srcId="{E059CA9A-A9C0-5B44-852F-15E220BE2188}" destId="{705DBBE1-71CC-854F-9FB2-EBDFD25A9451}" srcOrd="0" destOrd="0" presId="urn:microsoft.com/office/officeart/2008/layout/LinedList"/>
    <dgm:cxn modelId="{53C9F53B-E20F-8245-BE34-9133CFECD32D}" type="presParOf" srcId="{E059CA9A-A9C0-5B44-852F-15E220BE2188}" destId="{73668AB4-B846-5E4A-B0E5-922670E461FA}" srcOrd="1" destOrd="0" presId="urn:microsoft.com/office/officeart/2008/layout/LinedList"/>
    <dgm:cxn modelId="{97B00ADE-BF0F-5141-98EC-1212BC0F7728}" type="presParOf" srcId="{73668AB4-B846-5E4A-B0E5-922670E461FA}" destId="{3B9DD9D7-52EF-0645-BBBA-9FCDB282F7D9}" srcOrd="0" destOrd="0" presId="urn:microsoft.com/office/officeart/2008/layout/LinedList"/>
    <dgm:cxn modelId="{C5C0B4CE-3F14-B74E-8421-82CE96C40ECE}" type="presParOf" srcId="{73668AB4-B846-5E4A-B0E5-922670E461FA}" destId="{D740D69A-47B9-7148-80BA-7AD67F7F4538}" srcOrd="1" destOrd="0" presId="urn:microsoft.com/office/officeart/2008/layout/LinedList"/>
    <dgm:cxn modelId="{8166596C-22FD-B846-9CF3-5BA1EA77FC2D}" type="presParOf" srcId="{E059CA9A-A9C0-5B44-852F-15E220BE2188}" destId="{D99E7782-5559-8E40-B364-F34C5A67EB4B}" srcOrd="2" destOrd="0" presId="urn:microsoft.com/office/officeart/2008/layout/LinedList"/>
    <dgm:cxn modelId="{93412EBD-2BCE-D343-92BC-B77E0A6D82A3}" type="presParOf" srcId="{E059CA9A-A9C0-5B44-852F-15E220BE2188}" destId="{2AE28D8C-B330-1346-9A94-66ABD709FD3B}" srcOrd="3" destOrd="0" presId="urn:microsoft.com/office/officeart/2008/layout/LinedList"/>
    <dgm:cxn modelId="{946B0CD5-824F-EF42-A38A-D85BF4A51BBA}" type="presParOf" srcId="{2AE28D8C-B330-1346-9A94-66ABD709FD3B}" destId="{A04AE339-F5C4-4B4B-BD52-40983746D1FC}" srcOrd="0" destOrd="0" presId="urn:microsoft.com/office/officeart/2008/layout/LinedList"/>
    <dgm:cxn modelId="{F74B05B2-D382-0141-893B-A83A9DD8BF06}" type="presParOf" srcId="{2AE28D8C-B330-1346-9A94-66ABD709FD3B}" destId="{2C4E003E-4C36-114C-B55D-F7FE005F176B}" srcOrd="1" destOrd="0" presId="urn:microsoft.com/office/officeart/2008/layout/LinedList"/>
    <dgm:cxn modelId="{F3FFC281-90DA-FA46-9C22-765C8E98212C}" type="presParOf" srcId="{E059CA9A-A9C0-5B44-852F-15E220BE2188}" destId="{D1C10CD9-D035-0B48-A35F-9DC883BC29A6}" srcOrd="4" destOrd="0" presId="urn:microsoft.com/office/officeart/2008/layout/LinedList"/>
    <dgm:cxn modelId="{1FF97A77-B891-2742-9B68-90FB4C096C03}" type="presParOf" srcId="{E059CA9A-A9C0-5B44-852F-15E220BE2188}" destId="{29E39F5F-5FB7-8440-B03D-30F286AEEB7B}" srcOrd="5" destOrd="0" presId="urn:microsoft.com/office/officeart/2008/layout/LinedList"/>
    <dgm:cxn modelId="{3BF356D3-184B-BB4F-9BD3-95767CEBE70F}" type="presParOf" srcId="{29E39F5F-5FB7-8440-B03D-30F286AEEB7B}" destId="{D961579F-73F7-DA49-8E91-1D38B2C67A3A}" srcOrd="0" destOrd="0" presId="urn:microsoft.com/office/officeart/2008/layout/LinedList"/>
    <dgm:cxn modelId="{0CD3D734-406B-B441-863C-7BF75C094077}" type="presParOf" srcId="{29E39F5F-5FB7-8440-B03D-30F286AEEB7B}" destId="{FC2ED1C5-CA15-3347-BBEC-8B8F65DCF35C}" srcOrd="1" destOrd="0" presId="urn:microsoft.com/office/officeart/2008/layout/LinedList"/>
    <dgm:cxn modelId="{B1B286FF-940B-614D-8789-EE537A47B0D0}" type="presParOf" srcId="{E059CA9A-A9C0-5B44-852F-15E220BE2188}" destId="{E4B42CF5-04BF-7B41-AAC9-5AC1C9059402}" srcOrd="6" destOrd="0" presId="urn:microsoft.com/office/officeart/2008/layout/LinedList"/>
    <dgm:cxn modelId="{6646A875-4D6F-EB47-8681-42D1BAF34749}" type="presParOf" srcId="{E059CA9A-A9C0-5B44-852F-15E220BE2188}" destId="{6A4D6B9F-B333-BF4A-97C9-75A362CD2BB8}" srcOrd="7" destOrd="0" presId="urn:microsoft.com/office/officeart/2008/layout/LinedList"/>
    <dgm:cxn modelId="{E4AB45C2-5A56-5A41-BC85-3D475E4717A8}" type="presParOf" srcId="{6A4D6B9F-B333-BF4A-97C9-75A362CD2BB8}" destId="{E9CD4593-0FEE-8D4F-9FAE-41710EF92B9C}" srcOrd="0" destOrd="0" presId="urn:microsoft.com/office/officeart/2008/layout/LinedList"/>
    <dgm:cxn modelId="{43BF5737-A6AB-9744-BAC4-906E43261D2A}" type="presParOf" srcId="{6A4D6B9F-B333-BF4A-97C9-75A362CD2BB8}" destId="{9F1B30FB-E4E6-3242-A603-E1384E56EC0F}" srcOrd="1" destOrd="0" presId="urn:microsoft.com/office/officeart/2008/layout/LinedList"/>
    <dgm:cxn modelId="{53C478C8-EB44-D04F-AA16-C5EF15E46DC8}" type="presParOf" srcId="{E059CA9A-A9C0-5B44-852F-15E220BE2188}" destId="{D37A77C7-5539-8F4A-B401-A55EC576BFFB}" srcOrd="8" destOrd="0" presId="urn:microsoft.com/office/officeart/2008/layout/LinedList"/>
    <dgm:cxn modelId="{574CAF9B-D28C-384F-B455-A075FA551679}" type="presParOf" srcId="{E059CA9A-A9C0-5B44-852F-15E220BE2188}" destId="{D8415052-7D66-1947-A669-F1DE48C493B7}" srcOrd="9" destOrd="0" presId="urn:microsoft.com/office/officeart/2008/layout/LinedList"/>
    <dgm:cxn modelId="{90F99ECE-BBB9-E548-BFB5-701886D0CBB0}" type="presParOf" srcId="{D8415052-7D66-1947-A669-F1DE48C493B7}" destId="{3DD4E1EE-0778-B341-BEAA-2285F2CF1CD6}" srcOrd="0" destOrd="0" presId="urn:microsoft.com/office/officeart/2008/layout/LinedList"/>
    <dgm:cxn modelId="{CB422CB2-1309-044A-9DF1-AC838FF18183}" type="presParOf" srcId="{D8415052-7D66-1947-A669-F1DE48C493B7}" destId="{EBC742A2-B60C-D74E-BC02-A583C8E7FF3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A9713A-7561-C64C-9E86-79DC565B3F95}" type="doc">
      <dgm:prSet loTypeId="urn:microsoft.com/office/officeart/2005/8/layout/default" loCatId="" qsTypeId="urn:microsoft.com/office/officeart/2005/8/quickstyle/3d4" qsCatId="3D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3C1CBA99-B92C-9042-9D13-97DBA65AA966}">
      <dgm:prSet phldrT="[Text]"/>
      <dgm:spPr/>
      <dgm:t>
        <a:bodyPr/>
        <a:lstStyle/>
        <a:p>
          <a:r>
            <a:rPr lang="en-GB" dirty="0"/>
            <a:t>Average Rental Duration:</a:t>
          </a:r>
        </a:p>
        <a:p>
          <a:r>
            <a:rPr lang="en-DE" b="0" i="0" u="none" dirty="0"/>
            <a:t>49.85</a:t>
          </a:r>
          <a:endParaRPr lang="en-GB" dirty="0"/>
        </a:p>
      </dgm:t>
    </dgm:pt>
    <dgm:pt modelId="{EDF51392-A569-9E4A-9AD6-BE500963B574}" type="parTrans" cxnId="{0018F88F-591A-444B-BCA2-6299CEE2E82F}">
      <dgm:prSet/>
      <dgm:spPr/>
      <dgm:t>
        <a:bodyPr/>
        <a:lstStyle/>
        <a:p>
          <a:endParaRPr lang="en-GB"/>
        </a:p>
      </dgm:t>
    </dgm:pt>
    <dgm:pt modelId="{B7847E1B-9E1E-2A42-9069-27993E22716F}" type="sibTrans" cxnId="{0018F88F-591A-444B-BCA2-6299CEE2E82F}">
      <dgm:prSet/>
      <dgm:spPr/>
      <dgm:t>
        <a:bodyPr/>
        <a:lstStyle/>
        <a:p>
          <a:endParaRPr lang="en-GB"/>
        </a:p>
      </dgm:t>
    </dgm:pt>
    <dgm:pt modelId="{BED0EAE6-0B83-C143-BD15-BD6108558685}">
      <dgm:prSet phldrT="[Text]"/>
      <dgm:spPr/>
      <dgm:t>
        <a:bodyPr/>
        <a:lstStyle/>
        <a:p>
          <a:r>
            <a:rPr lang="en-GB" dirty="0"/>
            <a:t>Minimum Rental Rate:</a:t>
          </a:r>
        </a:p>
        <a:p>
          <a:r>
            <a:rPr lang="en-DE" b="0" i="0" u="none" dirty="0"/>
            <a:t>0.99</a:t>
          </a:r>
          <a:endParaRPr lang="en-GB" dirty="0"/>
        </a:p>
      </dgm:t>
    </dgm:pt>
    <dgm:pt modelId="{03BC9BAE-C996-E042-83E6-95981292DCC2}" type="parTrans" cxnId="{9F3674AF-BAF1-D846-906E-955A04D17584}">
      <dgm:prSet/>
      <dgm:spPr/>
      <dgm:t>
        <a:bodyPr/>
        <a:lstStyle/>
        <a:p>
          <a:endParaRPr lang="en-GB"/>
        </a:p>
      </dgm:t>
    </dgm:pt>
    <dgm:pt modelId="{DE601005-48CD-C744-B6C4-A06CB331300E}" type="sibTrans" cxnId="{9F3674AF-BAF1-D846-906E-955A04D17584}">
      <dgm:prSet/>
      <dgm:spPr/>
      <dgm:t>
        <a:bodyPr/>
        <a:lstStyle/>
        <a:p>
          <a:endParaRPr lang="en-GB"/>
        </a:p>
      </dgm:t>
    </dgm:pt>
    <dgm:pt modelId="{FD2AB718-5871-4B42-9912-3FA3C858DAD7}">
      <dgm:prSet/>
      <dgm:spPr/>
      <dgm:t>
        <a:bodyPr/>
        <a:lstStyle/>
        <a:p>
          <a:r>
            <a:rPr lang="en-GB" dirty="0"/>
            <a:t>Maximum Rental Rate:</a:t>
          </a:r>
        </a:p>
        <a:p>
          <a:r>
            <a:rPr lang="en-DE" b="0" i="0" u="none" dirty="0"/>
            <a:t>4.99</a:t>
          </a:r>
          <a:endParaRPr lang="en-GB" dirty="0"/>
        </a:p>
      </dgm:t>
    </dgm:pt>
    <dgm:pt modelId="{98840FAE-4315-EA4F-913E-27E9CEBFAC49}" type="parTrans" cxnId="{9D258DDF-A4E7-3047-B3A3-8D979E3E0848}">
      <dgm:prSet/>
      <dgm:spPr/>
      <dgm:t>
        <a:bodyPr/>
        <a:lstStyle/>
        <a:p>
          <a:endParaRPr lang="en-GB"/>
        </a:p>
      </dgm:t>
    </dgm:pt>
    <dgm:pt modelId="{8212644B-82F4-FB45-8A89-8F5274DDA8F8}" type="sibTrans" cxnId="{9D258DDF-A4E7-3047-B3A3-8D979E3E0848}">
      <dgm:prSet/>
      <dgm:spPr/>
      <dgm:t>
        <a:bodyPr/>
        <a:lstStyle/>
        <a:p>
          <a:endParaRPr lang="en-GB"/>
        </a:p>
      </dgm:t>
    </dgm:pt>
    <dgm:pt modelId="{B2224A77-3FA2-E94C-8B4C-84D67B781818}">
      <dgm:prSet/>
      <dgm:spPr/>
      <dgm:t>
        <a:bodyPr/>
        <a:lstStyle/>
        <a:p>
          <a:r>
            <a:rPr lang="en-GB" dirty="0"/>
            <a:t>Average Rental Rate:</a:t>
          </a:r>
        </a:p>
        <a:p>
          <a:r>
            <a:rPr lang="en-DE" b="0" i="0" u="none" dirty="0"/>
            <a:t>29.80</a:t>
          </a:r>
          <a:endParaRPr lang="en-GB" dirty="0"/>
        </a:p>
      </dgm:t>
    </dgm:pt>
    <dgm:pt modelId="{85A0EB20-FE5C-F34C-95EC-2208F53B2746}" type="parTrans" cxnId="{1030F3CC-4D0A-6A46-98F1-7E31418F02F7}">
      <dgm:prSet/>
      <dgm:spPr/>
      <dgm:t>
        <a:bodyPr/>
        <a:lstStyle/>
        <a:p>
          <a:endParaRPr lang="en-GB"/>
        </a:p>
      </dgm:t>
    </dgm:pt>
    <dgm:pt modelId="{BD54F092-01FD-2D43-9407-595F2B203DCB}" type="sibTrans" cxnId="{1030F3CC-4D0A-6A46-98F1-7E31418F02F7}">
      <dgm:prSet/>
      <dgm:spPr/>
      <dgm:t>
        <a:bodyPr/>
        <a:lstStyle/>
        <a:p>
          <a:endParaRPr lang="en-GB"/>
        </a:p>
      </dgm:t>
    </dgm:pt>
    <dgm:pt modelId="{F20E4748-DA14-684D-8236-6AA59349E411}">
      <dgm:prSet/>
      <dgm:spPr/>
      <dgm:t>
        <a:bodyPr/>
        <a:lstStyle/>
        <a:p>
          <a:r>
            <a:rPr lang="en-GB" dirty="0"/>
            <a:t>Minimum Movie Length:</a:t>
          </a:r>
        </a:p>
        <a:p>
          <a:r>
            <a:rPr lang="en-DE" b="0" i="0" u="none" dirty="0"/>
            <a:t>46</a:t>
          </a:r>
          <a:endParaRPr lang="en-GB" dirty="0"/>
        </a:p>
      </dgm:t>
    </dgm:pt>
    <dgm:pt modelId="{AEDEF8F2-0448-9E4E-9DA4-231C9E7CE908}" type="parTrans" cxnId="{41C1F407-78B3-094F-8665-5801AB2AFBAF}">
      <dgm:prSet/>
      <dgm:spPr/>
      <dgm:t>
        <a:bodyPr/>
        <a:lstStyle/>
        <a:p>
          <a:endParaRPr lang="en-GB"/>
        </a:p>
      </dgm:t>
    </dgm:pt>
    <dgm:pt modelId="{45A28E7B-0535-DD48-A687-2B4514A4B172}" type="sibTrans" cxnId="{41C1F407-78B3-094F-8665-5801AB2AFBAF}">
      <dgm:prSet/>
      <dgm:spPr/>
      <dgm:t>
        <a:bodyPr/>
        <a:lstStyle/>
        <a:p>
          <a:endParaRPr lang="en-GB"/>
        </a:p>
      </dgm:t>
    </dgm:pt>
    <dgm:pt modelId="{03908BCD-224C-944C-ADA6-B84996C30BED}">
      <dgm:prSet/>
      <dgm:spPr/>
      <dgm:t>
        <a:bodyPr/>
        <a:lstStyle/>
        <a:p>
          <a:r>
            <a:rPr lang="en-GB" dirty="0"/>
            <a:t>Maximum Movie Length:</a:t>
          </a:r>
        </a:p>
        <a:p>
          <a:r>
            <a:rPr lang="en-DE" b="0" i="0" u="none" dirty="0"/>
            <a:t>185</a:t>
          </a:r>
          <a:endParaRPr lang="en-GB" dirty="0"/>
        </a:p>
      </dgm:t>
    </dgm:pt>
    <dgm:pt modelId="{4F54EF81-6B0A-C340-BB40-583EDEC16F1B}" type="parTrans" cxnId="{38B5262A-9BEF-D145-A6F9-38197C97CF57}">
      <dgm:prSet/>
      <dgm:spPr/>
      <dgm:t>
        <a:bodyPr/>
        <a:lstStyle/>
        <a:p>
          <a:endParaRPr lang="en-GB"/>
        </a:p>
      </dgm:t>
    </dgm:pt>
    <dgm:pt modelId="{D6980EB3-7618-C24E-9038-DBCF9AE3BB94}" type="sibTrans" cxnId="{38B5262A-9BEF-D145-A6F9-38197C97CF57}">
      <dgm:prSet/>
      <dgm:spPr/>
      <dgm:t>
        <a:bodyPr/>
        <a:lstStyle/>
        <a:p>
          <a:endParaRPr lang="en-GB"/>
        </a:p>
      </dgm:t>
    </dgm:pt>
    <dgm:pt modelId="{08C3C525-D521-F747-B4D4-77E7F48C5040}">
      <dgm:prSet/>
      <dgm:spPr/>
      <dgm:t>
        <a:bodyPr/>
        <a:lstStyle/>
        <a:p>
          <a:r>
            <a:rPr lang="en-GB" dirty="0"/>
            <a:t>Average Movie Length:</a:t>
          </a:r>
        </a:p>
        <a:p>
          <a:r>
            <a:rPr lang="en-DE" b="0" i="0" u="none" dirty="0"/>
            <a:t>1.152</a:t>
          </a:r>
          <a:endParaRPr lang="en-GB" dirty="0"/>
        </a:p>
      </dgm:t>
    </dgm:pt>
    <dgm:pt modelId="{7819B4F3-5FAE-6E41-87A3-85B68FDF264B}" type="parTrans" cxnId="{A4A9A15C-3EE7-F746-B551-095ACB93AF37}">
      <dgm:prSet/>
      <dgm:spPr/>
      <dgm:t>
        <a:bodyPr/>
        <a:lstStyle/>
        <a:p>
          <a:endParaRPr lang="en-GB"/>
        </a:p>
      </dgm:t>
    </dgm:pt>
    <dgm:pt modelId="{F0ED30D6-2FFC-EC48-90BF-67F594FA0346}" type="sibTrans" cxnId="{A4A9A15C-3EE7-F746-B551-095ACB93AF37}">
      <dgm:prSet/>
      <dgm:spPr/>
      <dgm:t>
        <a:bodyPr/>
        <a:lstStyle/>
        <a:p>
          <a:endParaRPr lang="en-GB"/>
        </a:p>
      </dgm:t>
    </dgm:pt>
    <dgm:pt modelId="{74DFC46E-92FB-CF43-B9EC-2F64E5F550E6}">
      <dgm:prSet/>
      <dgm:spPr/>
      <dgm:t>
        <a:bodyPr/>
        <a:lstStyle/>
        <a:p>
          <a:r>
            <a:rPr lang="en-GB" dirty="0"/>
            <a:t>Minimum Replacement Cost:</a:t>
          </a:r>
        </a:p>
        <a:p>
          <a:r>
            <a:rPr lang="en-DE" b="0" i="0" u="none" dirty="0"/>
            <a:t>9.99</a:t>
          </a:r>
          <a:endParaRPr lang="en-GB" dirty="0"/>
        </a:p>
      </dgm:t>
    </dgm:pt>
    <dgm:pt modelId="{CCDD4554-9CB8-BE42-86F6-2C73D18E0F83}" type="parTrans" cxnId="{7AEA5ECC-D582-A344-83E7-CD4C221AB7C7}">
      <dgm:prSet/>
      <dgm:spPr/>
      <dgm:t>
        <a:bodyPr/>
        <a:lstStyle/>
        <a:p>
          <a:endParaRPr lang="en-GB"/>
        </a:p>
      </dgm:t>
    </dgm:pt>
    <dgm:pt modelId="{152C2B04-E7F5-F744-9311-EBAC73276141}" type="sibTrans" cxnId="{7AEA5ECC-D582-A344-83E7-CD4C221AB7C7}">
      <dgm:prSet/>
      <dgm:spPr/>
      <dgm:t>
        <a:bodyPr/>
        <a:lstStyle/>
        <a:p>
          <a:endParaRPr lang="en-GB"/>
        </a:p>
      </dgm:t>
    </dgm:pt>
    <dgm:pt modelId="{AB0638CA-814B-EE4E-9857-BA3C6A181088}">
      <dgm:prSet/>
      <dgm:spPr/>
      <dgm:t>
        <a:bodyPr/>
        <a:lstStyle/>
        <a:p>
          <a:r>
            <a:rPr lang="en-GB" dirty="0"/>
            <a:t>Maximum Replacement Cost:</a:t>
          </a:r>
        </a:p>
        <a:p>
          <a:r>
            <a:rPr lang="en-DE" b="0" i="0" u="none" dirty="0"/>
            <a:t>29.99</a:t>
          </a:r>
          <a:endParaRPr lang="en-GB" dirty="0"/>
        </a:p>
      </dgm:t>
    </dgm:pt>
    <dgm:pt modelId="{1B14A122-4F99-984B-BED1-FE25E034649B}" type="parTrans" cxnId="{82A92E95-202A-1747-88B7-AE1F66D05DA9}">
      <dgm:prSet/>
      <dgm:spPr/>
      <dgm:t>
        <a:bodyPr/>
        <a:lstStyle/>
        <a:p>
          <a:endParaRPr lang="en-GB"/>
        </a:p>
      </dgm:t>
    </dgm:pt>
    <dgm:pt modelId="{B53EEEDA-14CC-9D43-BDA6-365926FC9E58}" type="sibTrans" cxnId="{82A92E95-202A-1747-88B7-AE1F66D05DA9}">
      <dgm:prSet/>
      <dgm:spPr/>
      <dgm:t>
        <a:bodyPr/>
        <a:lstStyle/>
        <a:p>
          <a:endParaRPr lang="en-GB"/>
        </a:p>
      </dgm:t>
    </dgm:pt>
    <dgm:pt modelId="{EBADC5C4-D6B2-9D4D-AB1E-202A92D7F39A}">
      <dgm:prSet/>
      <dgm:spPr/>
      <dgm:t>
        <a:bodyPr/>
        <a:lstStyle/>
        <a:p>
          <a:r>
            <a:rPr lang="en-GB" dirty="0"/>
            <a:t>Average Replacement Cost:</a:t>
          </a:r>
        </a:p>
        <a:p>
          <a:r>
            <a:rPr lang="en-DE" b="0" i="0" u="none" dirty="0"/>
            <a:t>199.84</a:t>
          </a:r>
          <a:endParaRPr lang="en-GB" dirty="0"/>
        </a:p>
      </dgm:t>
    </dgm:pt>
    <dgm:pt modelId="{C322D60C-EDFB-6843-9638-D0BBF7A755F5}" type="parTrans" cxnId="{BCE95D66-84A9-2641-BBC6-7071A887260B}">
      <dgm:prSet/>
      <dgm:spPr/>
      <dgm:t>
        <a:bodyPr/>
        <a:lstStyle/>
        <a:p>
          <a:endParaRPr lang="en-GB"/>
        </a:p>
      </dgm:t>
    </dgm:pt>
    <dgm:pt modelId="{2306DA5D-66FC-E640-8F18-F966A60B26FA}" type="sibTrans" cxnId="{BCE95D66-84A9-2641-BBC6-7071A887260B}">
      <dgm:prSet/>
      <dgm:spPr/>
      <dgm:t>
        <a:bodyPr/>
        <a:lstStyle/>
        <a:p>
          <a:endParaRPr lang="en-GB"/>
        </a:p>
      </dgm:t>
    </dgm:pt>
    <dgm:pt modelId="{900F593E-7556-7445-9F76-BF7B20EF57AF}">
      <dgm:prSet/>
      <dgm:spPr/>
      <dgm:t>
        <a:bodyPr/>
        <a:lstStyle/>
        <a:p>
          <a:r>
            <a:rPr lang="en-GB" dirty="0"/>
            <a:t>Minimum Rental Duration:</a:t>
          </a:r>
        </a:p>
        <a:p>
          <a:r>
            <a:rPr lang="en-GB" dirty="0"/>
            <a:t>3</a:t>
          </a:r>
        </a:p>
      </dgm:t>
    </dgm:pt>
    <dgm:pt modelId="{6B42BE9A-65D9-BE4C-9B6E-7B25CE395518}" type="parTrans" cxnId="{CB019617-0CFE-0F40-89C0-DAFEAD715A73}">
      <dgm:prSet/>
      <dgm:spPr/>
      <dgm:t>
        <a:bodyPr/>
        <a:lstStyle/>
        <a:p>
          <a:endParaRPr lang="en-GB"/>
        </a:p>
      </dgm:t>
    </dgm:pt>
    <dgm:pt modelId="{4B59237B-7732-C042-A12D-7B3A016722E4}" type="sibTrans" cxnId="{CB019617-0CFE-0F40-89C0-DAFEAD715A73}">
      <dgm:prSet/>
      <dgm:spPr/>
      <dgm:t>
        <a:bodyPr/>
        <a:lstStyle/>
        <a:p>
          <a:endParaRPr lang="en-GB"/>
        </a:p>
      </dgm:t>
    </dgm:pt>
    <dgm:pt modelId="{B224F054-148B-5E4C-9C65-55E425DF01F7}">
      <dgm:prSet/>
      <dgm:spPr/>
      <dgm:t>
        <a:bodyPr/>
        <a:lstStyle/>
        <a:p>
          <a:r>
            <a:rPr lang="en-GB" dirty="0"/>
            <a:t>Maximum Rental Duration:</a:t>
          </a:r>
        </a:p>
        <a:p>
          <a:r>
            <a:rPr lang="en-GB" dirty="0"/>
            <a:t>7</a:t>
          </a:r>
        </a:p>
      </dgm:t>
    </dgm:pt>
    <dgm:pt modelId="{E75EA62A-D5A6-CF4D-B5D4-EBBF40813F77}" type="parTrans" cxnId="{B443E67E-574E-A64A-A0C9-922A948D09ED}">
      <dgm:prSet/>
      <dgm:spPr/>
      <dgm:t>
        <a:bodyPr/>
        <a:lstStyle/>
        <a:p>
          <a:endParaRPr lang="en-GB"/>
        </a:p>
      </dgm:t>
    </dgm:pt>
    <dgm:pt modelId="{EE1463CE-353D-484F-927B-D105ECCC8927}" type="sibTrans" cxnId="{B443E67E-574E-A64A-A0C9-922A948D09ED}">
      <dgm:prSet/>
      <dgm:spPr/>
      <dgm:t>
        <a:bodyPr/>
        <a:lstStyle/>
        <a:p>
          <a:endParaRPr lang="en-GB"/>
        </a:p>
      </dgm:t>
    </dgm:pt>
    <dgm:pt modelId="{59BA7E64-5C19-8C40-96F1-9A8B4C710295}" type="pres">
      <dgm:prSet presAssocID="{15A9713A-7561-C64C-9E86-79DC565B3F95}" presName="diagram" presStyleCnt="0">
        <dgm:presLayoutVars>
          <dgm:dir/>
          <dgm:resizeHandles val="exact"/>
        </dgm:presLayoutVars>
      </dgm:prSet>
      <dgm:spPr/>
    </dgm:pt>
    <dgm:pt modelId="{0D84DC16-4E3A-BB47-B3A6-9CEF865F05E0}" type="pres">
      <dgm:prSet presAssocID="{900F593E-7556-7445-9F76-BF7B20EF57AF}" presName="node" presStyleLbl="node1" presStyleIdx="0" presStyleCnt="12">
        <dgm:presLayoutVars>
          <dgm:bulletEnabled val="1"/>
        </dgm:presLayoutVars>
      </dgm:prSet>
      <dgm:spPr/>
    </dgm:pt>
    <dgm:pt modelId="{87785FB9-8037-7F44-8CC8-9A628A68C110}" type="pres">
      <dgm:prSet presAssocID="{4B59237B-7732-C042-A12D-7B3A016722E4}" presName="sibTrans" presStyleCnt="0"/>
      <dgm:spPr/>
    </dgm:pt>
    <dgm:pt modelId="{B8483534-2735-D945-BD95-3AABDEE690B1}" type="pres">
      <dgm:prSet presAssocID="{B224F054-148B-5E4C-9C65-55E425DF01F7}" presName="node" presStyleLbl="node1" presStyleIdx="1" presStyleCnt="12">
        <dgm:presLayoutVars>
          <dgm:bulletEnabled val="1"/>
        </dgm:presLayoutVars>
      </dgm:prSet>
      <dgm:spPr/>
    </dgm:pt>
    <dgm:pt modelId="{26E0094B-C11B-9944-A55F-068BD2C054B9}" type="pres">
      <dgm:prSet presAssocID="{EE1463CE-353D-484F-927B-D105ECCC8927}" presName="sibTrans" presStyleCnt="0"/>
      <dgm:spPr/>
    </dgm:pt>
    <dgm:pt modelId="{65E65EC9-FF07-8042-802F-00236508C3A2}" type="pres">
      <dgm:prSet presAssocID="{3C1CBA99-B92C-9042-9D13-97DBA65AA966}" presName="node" presStyleLbl="node1" presStyleIdx="2" presStyleCnt="12">
        <dgm:presLayoutVars>
          <dgm:bulletEnabled val="1"/>
        </dgm:presLayoutVars>
      </dgm:prSet>
      <dgm:spPr/>
    </dgm:pt>
    <dgm:pt modelId="{503363B8-8EEC-A249-8B7E-82417D11938A}" type="pres">
      <dgm:prSet presAssocID="{B7847E1B-9E1E-2A42-9069-27993E22716F}" presName="sibTrans" presStyleCnt="0"/>
      <dgm:spPr/>
    </dgm:pt>
    <dgm:pt modelId="{1274F5C6-D9B5-0243-9356-DCC1AD5A16FE}" type="pres">
      <dgm:prSet presAssocID="{BED0EAE6-0B83-C143-BD15-BD6108558685}" presName="node" presStyleLbl="node1" presStyleIdx="3" presStyleCnt="12">
        <dgm:presLayoutVars>
          <dgm:bulletEnabled val="1"/>
        </dgm:presLayoutVars>
      </dgm:prSet>
      <dgm:spPr/>
    </dgm:pt>
    <dgm:pt modelId="{4ABB22AA-BE7C-A744-BE92-CB82A2B42F5F}" type="pres">
      <dgm:prSet presAssocID="{DE601005-48CD-C744-B6C4-A06CB331300E}" presName="sibTrans" presStyleCnt="0"/>
      <dgm:spPr/>
    </dgm:pt>
    <dgm:pt modelId="{153BC56D-D0B5-EC4B-9A24-63871A4AAA5A}" type="pres">
      <dgm:prSet presAssocID="{FD2AB718-5871-4B42-9912-3FA3C858DAD7}" presName="node" presStyleLbl="node1" presStyleIdx="4" presStyleCnt="12">
        <dgm:presLayoutVars>
          <dgm:bulletEnabled val="1"/>
        </dgm:presLayoutVars>
      </dgm:prSet>
      <dgm:spPr/>
    </dgm:pt>
    <dgm:pt modelId="{804B0CD1-8471-1945-A556-90A5CF6E80B5}" type="pres">
      <dgm:prSet presAssocID="{8212644B-82F4-FB45-8A89-8F5274DDA8F8}" presName="sibTrans" presStyleCnt="0"/>
      <dgm:spPr/>
    </dgm:pt>
    <dgm:pt modelId="{6D81178B-8729-B34F-BB9A-4EB25D16549F}" type="pres">
      <dgm:prSet presAssocID="{B2224A77-3FA2-E94C-8B4C-84D67B781818}" presName="node" presStyleLbl="node1" presStyleIdx="5" presStyleCnt="12">
        <dgm:presLayoutVars>
          <dgm:bulletEnabled val="1"/>
        </dgm:presLayoutVars>
      </dgm:prSet>
      <dgm:spPr/>
    </dgm:pt>
    <dgm:pt modelId="{B294F887-BA58-194E-B99B-110C1EB9C491}" type="pres">
      <dgm:prSet presAssocID="{BD54F092-01FD-2D43-9407-595F2B203DCB}" presName="sibTrans" presStyleCnt="0"/>
      <dgm:spPr/>
    </dgm:pt>
    <dgm:pt modelId="{78BE2285-89B2-0842-9F6E-23647B49652C}" type="pres">
      <dgm:prSet presAssocID="{F20E4748-DA14-684D-8236-6AA59349E411}" presName="node" presStyleLbl="node1" presStyleIdx="6" presStyleCnt="12">
        <dgm:presLayoutVars>
          <dgm:bulletEnabled val="1"/>
        </dgm:presLayoutVars>
      </dgm:prSet>
      <dgm:spPr/>
    </dgm:pt>
    <dgm:pt modelId="{42FD6419-9C82-7E4F-83B4-D173D811F17F}" type="pres">
      <dgm:prSet presAssocID="{45A28E7B-0535-DD48-A687-2B4514A4B172}" presName="sibTrans" presStyleCnt="0"/>
      <dgm:spPr/>
    </dgm:pt>
    <dgm:pt modelId="{D04EFC8D-036C-9042-9270-5329EBB47A57}" type="pres">
      <dgm:prSet presAssocID="{03908BCD-224C-944C-ADA6-B84996C30BED}" presName="node" presStyleLbl="node1" presStyleIdx="7" presStyleCnt="12">
        <dgm:presLayoutVars>
          <dgm:bulletEnabled val="1"/>
        </dgm:presLayoutVars>
      </dgm:prSet>
      <dgm:spPr/>
    </dgm:pt>
    <dgm:pt modelId="{E4224313-11B5-EE4D-B498-C517A1513A6A}" type="pres">
      <dgm:prSet presAssocID="{D6980EB3-7618-C24E-9038-DBCF9AE3BB94}" presName="sibTrans" presStyleCnt="0"/>
      <dgm:spPr/>
    </dgm:pt>
    <dgm:pt modelId="{F84629CA-5B10-894C-8518-E320A002CD0D}" type="pres">
      <dgm:prSet presAssocID="{08C3C525-D521-F747-B4D4-77E7F48C5040}" presName="node" presStyleLbl="node1" presStyleIdx="8" presStyleCnt="12">
        <dgm:presLayoutVars>
          <dgm:bulletEnabled val="1"/>
        </dgm:presLayoutVars>
      </dgm:prSet>
      <dgm:spPr/>
    </dgm:pt>
    <dgm:pt modelId="{132AE028-F2E3-BB49-89BB-6DCD9CC6109F}" type="pres">
      <dgm:prSet presAssocID="{F0ED30D6-2FFC-EC48-90BF-67F594FA0346}" presName="sibTrans" presStyleCnt="0"/>
      <dgm:spPr/>
    </dgm:pt>
    <dgm:pt modelId="{DD9FEFDD-09BB-B24D-9808-A613AC49B997}" type="pres">
      <dgm:prSet presAssocID="{74DFC46E-92FB-CF43-B9EC-2F64E5F550E6}" presName="node" presStyleLbl="node1" presStyleIdx="9" presStyleCnt="12">
        <dgm:presLayoutVars>
          <dgm:bulletEnabled val="1"/>
        </dgm:presLayoutVars>
      </dgm:prSet>
      <dgm:spPr/>
    </dgm:pt>
    <dgm:pt modelId="{9035DE3D-3ECF-6F4D-B391-FD50373E8326}" type="pres">
      <dgm:prSet presAssocID="{152C2B04-E7F5-F744-9311-EBAC73276141}" presName="sibTrans" presStyleCnt="0"/>
      <dgm:spPr/>
    </dgm:pt>
    <dgm:pt modelId="{1C862475-79FA-7F49-889C-0366C50C97F0}" type="pres">
      <dgm:prSet presAssocID="{AB0638CA-814B-EE4E-9857-BA3C6A181088}" presName="node" presStyleLbl="node1" presStyleIdx="10" presStyleCnt="12">
        <dgm:presLayoutVars>
          <dgm:bulletEnabled val="1"/>
        </dgm:presLayoutVars>
      </dgm:prSet>
      <dgm:spPr/>
    </dgm:pt>
    <dgm:pt modelId="{EC0940E9-4FF5-B945-B1CF-E9A386D480CA}" type="pres">
      <dgm:prSet presAssocID="{B53EEEDA-14CC-9D43-BDA6-365926FC9E58}" presName="sibTrans" presStyleCnt="0"/>
      <dgm:spPr/>
    </dgm:pt>
    <dgm:pt modelId="{886A0AA3-1A1E-D741-939A-1E5AC432E4CE}" type="pres">
      <dgm:prSet presAssocID="{EBADC5C4-D6B2-9D4D-AB1E-202A92D7F39A}" presName="node" presStyleLbl="node1" presStyleIdx="11" presStyleCnt="12">
        <dgm:presLayoutVars>
          <dgm:bulletEnabled val="1"/>
        </dgm:presLayoutVars>
      </dgm:prSet>
      <dgm:spPr/>
    </dgm:pt>
  </dgm:ptLst>
  <dgm:cxnLst>
    <dgm:cxn modelId="{41C1F407-78B3-094F-8665-5801AB2AFBAF}" srcId="{15A9713A-7561-C64C-9E86-79DC565B3F95}" destId="{F20E4748-DA14-684D-8236-6AA59349E411}" srcOrd="6" destOrd="0" parTransId="{AEDEF8F2-0448-9E4E-9DA4-231C9E7CE908}" sibTransId="{45A28E7B-0535-DD48-A687-2B4514A4B172}"/>
    <dgm:cxn modelId="{CB019617-0CFE-0F40-89C0-DAFEAD715A73}" srcId="{15A9713A-7561-C64C-9E86-79DC565B3F95}" destId="{900F593E-7556-7445-9F76-BF7B20EF57AF}" srcOrd="0" destOrd="0" parTransId="{6B42BE9A-65D9-BE4C-9B6E-7B25CE395518}" sibTransId="{4B59237B-7732-C042-A12D-7B3A016722E4}"/>
    <dgm:cxn modelId="{38B5262A-9BEF-D145-A6F9-38197C97CF57}" srcId="{15A9713A-7561-C64C-9E86-79DC565B3F95}" destId="{03908BCD-224C-944C-ADA6-B84996C30BED}" srcOrd="7" destOrd="0" parTransId="{4F54EF81-6B0A-C340-BB40-583EDEC16F1B}" sibTransId="{D6980EB3-7618-C24E-9038-DBCF9AE3BB94}"/>
    <dgm:cxn modelId="{978C5A50-752B-F540-84EC-C30EBCA05264}" type="presOf" srcId="{08C3C525-D521-F747-B4D4-77E7F48C5040}" destId="{F84629CA-5B10-894C-8518-E320A002CD0D}" srcOrd="0" destOrd="0" presId="urn:microsoft.com/office/officeart/2005/8/layout/default"/>
    <dgm:cxn modelId="{98879C52-FD7F-8F42-8E4D-FEF76E2019EF}" type="presOf" srcId="{3C1CBA99-B92C-9042-9D13-97DBA65AA966}" destId="{65E65EC9-FF07-8042-802F-00236508C3A2}" srcOrd="0" destOrd="0" presId="urn:microsoft.com/office/officeart/2005/8/layout/default"/>
    <dgm:cxn modelId="{A4A9A15C-3EE7-F746-B551-095ACB93AF37}" srcId="{15A9713A-7561-C64C-9E86-79DC565B3F95}" destId="{08C3C525-D521-F747-B4D4-77E7F48C5040}" srcOrd="8" destOrd="0" parTransId="{7819B4F3-5FAE-6E41-87A3-85B68FDF264B}" sibTransId="{F0ED30D6-2FFC-EC48-90BF-67F594FA0346}"/>
    <dgm:cxn modelId="{E43B7F62-5F35-C34D-9E1C-8AC1531AE17A}" type="presOf" srcId="{EBADC5C4-D6B2-9D4D-AB1E-202A92D7F39A}" destId="{886A0AA3-1A1E-D741-939A-1E5AC432E4CE}" srcOrd="0" destOrd="0" presId="urn:microsoft.com/office/officeart/2005/8/layout/default"/>
    <dgm:cxn modelId="{BCE95D66-84A9-2641-BBC6-7071A887260B}" srcId="{15A9713A-7561-C64C-9E86-79DC565B3F95}" destId="{EBADC5C4-D6B2-9D4D-AB1E-202A92D7F39A}" srcOrd="11" destOrd="0" parTransId="{C322D60C-EDFB-6843-9638-D0BBF7A755F5}" sibTransId="{2306DA5D-66FC-E640-8F18-F966A60B26FA}"/>
    <dgm:cxn modelId="{3904FD7B-D0D5-6043-92AB-9AD171714586}" type="presOf" srcId="{F20E4748-DA14-684D-8236-6AA59349E411}" destId="{78BE2285-89B2-0842-9F6E-23647B49652C}" srcOrd="0" destOrd="0" presId="urn:microsoft.com/office/officeart/2005/8/layout/default"/>
    <dgm:cxn modelId="{B443E67E-574E-A64A-A0C9-922A948D09ED}" srcId="{15A9713A-7561-C64C-9E86-79DC565B3F95}" destId="{B224F054-148B-5E4C-9C65-55E425DF01F7}" srcOrd="1" destOrd="0" parTransId="{E75EA62A-D5A6-CF4D-B5D4-EBBF40813F77}" sibTransId="{EE1463CE-353D-484F-927B-D105ECCC8927}"/>
    <dgm:cxn modelId="{0018F88F-591A-444B-BCA2-6299CEE2E82F}" srcId="{15A9713A-7561-C64C-9E86-79DC565B3F95}" destId="{3C1CBA99-B92C-9042-9D13-97DBA65AA966}" srcOrd="2" destOrd="0" parTransId="{EDF51392-A569-9E4A-9AD6-BE500963B574}" sibTransId="{B7847E1B-9E1E-2A42-9069-27993E22716F}"/>
    <dgm:cxn modelId="{82A92E95-202A-1747-88B7-AE1F66D05DA9}" srcId="{15A9713A-7561-C64C-9E86-79DC565B3F95}" destId="{AB0638CA-814B-EE4E-9857-BA3C6A181088}" srcOrd="10" destOrd="0" parTransId="{1B14A122-4F99-984B-BED1-FE25E034649B}" sibTransId="{B53EEEDA-14CC-9D43-BDA6-365926FC9E58}"/>
    <dgm:cxn modelId="{2A9843AB-D6A4-594B-884C-101E68FA8EEE}" type="presOf" srcId="{AB0638CA-814B-EE4E-9857-BA3C6A181088}" destId="{1C862475-79FA-7F49-889C-0366C50C97F0}" srcOrd="0" destOrd="0" presId="urn:microsoft.com/office/officeart/2005/8/layout/default"/>
    <dgm:cxn modelId="{9F3674AF-BAF1-D846-906E-955A04D17584}" srcId="{15A9713A-7561-C64C-9E86-79DC565B3F95}" destId="{BED0EAE6-0B83-C143-BD15-BD6108558685}" srcOrd="3" destOrd="0" parTransId="{03BC9BAE-C996-E042-83E6-95981292DCC2}" sibTransId="{DE601005-48CD-C744-B6C4-A06CB331300E}"/>
    <dgm:cxn modelId="{4B5E02B1-90C3-2E48-9A81-CE23A4B9CF75}" type="presOf" srcId="{B2224A77-3FA2-E94C-8B4C-84D67B781818}" destId="{6D81178B-8729-B34F-BB9A-4EB25D16549F}" srcOrd="0" destOrd="0" presId="urn:microsoft.com/office/officeart/2005/8/layout/default"/>
    <dgm:cxn modelId="{32D4BBBF-D65B-6B4C-B0BE-F82BC3969CA0}" type="presOf" srcId="{15A9713A-7561-C64C-9E86-79DC565B3F95}" destId="{59BA7E64-5C19-8C40-96F1-9A8B4C710295}" srcOrd="0" destOrd="0" presId="urn:microsoft.com/office/officeart/2005/8/layout/default"/>
    <dgm:cxn modelId="{6BE5F6C2-CF4B-244C-B064-2C9361942699}" type="presOf" srcId="{03908BCD-224C-944C-ADA6-B84996C30BED}" destId="{D04EFC8D-036C-9042-9270-5329EBB47A57}" srcOrd="0" destOrd="0" presId="urn:microsoft.com/office/officeart/2005/8/layout/default"/>
    <dgm:cxn modelId="{416186C3-640B-0345-AC39-F547E2966CB2}" type="presOf" srcId="{900F593E-7556-7445-9F76-BF7B20EF57AF}" destId="{0D84DC16-4E3A-BB47-B3A6-9CEF865F05E0}" srcOrd="0" destOrd="0" presId="urn:microsoft.com/office/officeart/2005/8/layout/default"/>
    <dgm:cxn modelId="{7AEA5ECC-D582-A344-83E7-CD4C221AB7C7}" srcId="{15A9713A-7561-C64C-9E86-79DC565B3F95}" destId="{74DFC46E-92FB-CF43-B9EC-2F64E5F550E6}" srcOrd="9" destOrd="0" parTransId="{CCDD4554-9CB8-BE42-86F6-2C73D18E0F83}" sibTransId="{152C2B04-E7F5-F744-9311-EBAC73276141}"/>
    <dgm:cxn modelId="{1030F3CC-4D0A-6A46-98F1-7E31418F02F7}" srcId="{15A9713A-7561-C64C-9E86-79DC565B3F95}" destId="{B2224A77-3FA2-E94C-8B4C-84D67B781818}" srcOrd="5" destOrd="0" parTransId="{85A0EB20-FE5C-F34C-95EC-2208F53B2746}" sibTransId="{BD54F092-01FD-2D43-9407-595F2B203DCB}"/>
    <dgm:cxn modelId="{5E2874D0-8C8F-FF44-86C0-7C119A615DB2}" type="presOf" srcId="{74DFC46E-92FB-CF43-B9EC-2F64E5F550E6}" destId="{DD9FEFDD-09BB-B24D-9808-A613AC49B997}" srcOrd="0" destOrd="0" presId="urn:microsoft.com/office/officeart/2005/8/layout/default"/>
    <dgm:cxn modelId="{529292DC-E97C-6244-A0C4-1708E46B1004}" type="presOf" srcId="{BED0EAE6-0B83-C143-BD15-BD6108558685}" destId="{1274F5C6-D9B5-0243-9356-DCC1AD5A16FE}" srcOrd="0" destOrd="0" presId="urn:microsoft.com/office/officeart/2005/8/layout/default"/>
    <dgm:cxn modelId="{9D258DDF-A4E7-3047-B3A3-8D979E3E0848}" srcId="{15A9713A-7561-C64C-9E86-79DC565B3F95}" destId="{FD2AB718-5871-4B42-9912-3FA3C858DAD7}" srcOrd="4" destOrd="0" parTransId="{98840FAE-4315-EA4F-913E-27E9CEBFAC49}" sibTransId="{8212644B-82F4-FB45-8A89-8F5274DDA8F8}"/>
    <dgm:cxn modelId="{457394E0-06A9-A14C-AC1E-C72B90BDDF33}" type="presOf" srcId="{FD2AB718-5871-4B42-9912-3FA3C858DAD7}" destId="{153BC56D-D0B5-EC4B-9A24-63871A4AAA5A}" srcOrd="0" destOrd="0" presId="urn:microsoft.com/office/officeart/2005/8/layout/default"/>
    <dgm:cxn modelId="{AF4882FF-5770-8D49-B2B1-7DA2ED535696}" type="presOf" srcId="{B224F054-148B-5E4C-9C65-55E425DF01F7}" destId="{B8483534-2735-D945-BD95-3AABDEE690B1}" srcOrd="0" destOrd="0" presId="urn:microsoft.com/office/officeart/2005/8/layout/default"/>
    <dgm:cxn modelId="{AD9A9475-7977-B143-8B60-8104D127D321}" type="presParOf" srcId="{59BA7E64-5C19-8C40-96F1-9A8B4C710295}" destId="{0D84DC16-4E3A-BB47-B3A6-9CEF865F05E0}" srcOrd="0" destOrd="0" presId="urn:microsoft.com/office/officeart/2005/8/layout/default"/>
    <dgm:cxn modelId="{3CA841D6-63FD-EB4C-A920-2DD9C11258F9}" type="presParOf" srcId="{59BA7E64-5C19-8C40-96F1-9A8B4C710295}" destId="{87785FB9-8037-7F44-8CC8-9A628A68C110}" srcOrd="1" destOrd="0" presId="urn:microsoft.com/office/officeart/2005/8/layout/default"/>
    <dgm:cxn modelId="{247C10CC-E3A7-BA43-A883-BF52650A3C66}" type="presParOf" srcId="{59BA7E64-5C19-8C40-96F1-9A8B4C710295}" destId="{B8483534-2735-D945-BD95-3AABDEE690B1}" srcOrd="2" destOrd="0" presId="urn:microsoft.com/office/officeart/2005/8/layout/default"/>
    <dgm:cxn modelId="{3AD84B05-D00E-6247-AB3A-3EEC2099AC28}" type="presParOf" srcId="{59BA7E64-5C19-8C40-96F1-9A8B4C710295}" destId="{26E0094B-C11B-9944-A55F-068BD2C054B9}" srcOrd="3" destOrd="0" presId="urn:microsoft.com/office/officeart/2005/8/layout/default"/>
    <dgm:cxn modelId="{E4F04AFD-53B4-3D43-88A6-B526216CB7A9}" type="presParOf" srcId="{59BA7E64-5C19-8C40-96F1-9A8B4C710295}" destId="{65E65EC9-FF07-8042-802F-00236508C3A2}" srcOrd="4" destOrd="0" presId="urn:microsoft.com/office/officeart/2005/8/layout/default"/>
    <dgm:cxn modelId="{4E5AB850-E7A3-D84E-A049-E26067A1AFE5}" type="presParOf" srcId="{59BA7E64-5C19-8C40-96F1-9A8B4C710295}" destId="{503363B8-8EEC-A249-8B7E-82417D11938A}" srcOrd="5" destOrd="0" presId="urn:microsoft.com/office/officeart/2005/8/layout/default"/>
    <dgm:cxn modelId="{C3CB6BC9-2309-A84B-9331-1FB6282131DD}" type="presParOf" srcId="{59BA7E64-5C19-8C40-96F1-9A8B4C710295}" destId="{1274F5C6-D9B5-0243-9356-DCC1AD5A16FE}" srcOrd="6" destOrd="0" presId="urn:microsoft.com/office/officeart/2005/8/layout/default"/>
    <dgm:cxn modelId="{0CF08BAF-D7DE-5141-BF45-6A229E6E99F1}" type="presParOf" srcId="{59BA7E64-5C19-8C40-96F1-9A8B4C710295}" destId="{4ABB22AA-BE7C-A744-BE92-CB82A2B42F5F}" srcOrd="7" destOrd="0" presId="urn:microsoft.com/office/officeart/2005/8/layout/default"/>
    <dgm:cxn modelId="{E4F61830-DC09-7D4C-BD79-5C81C319834A}" type="presParOf" srcId="{59BA7E64-5C19-8C40-96F1-9A8B4C710295}" destId="{153BC56D-D0B5-EC4B-9A24-63871A4AAA5A}" srcOrd="8" destOrd="0" presId="urn:microsoft.com/office/officeart/2005/8/layout/default"/>
    <dgm:cxn modelId="{167E8231-A4F5-E743-B0CB-79D25A041924}" type="presParOf" srcId="{59BA7E64-5C19-8C40-96F1-9A8B4C710295}" destId="{804B0CD1-8471-1945-A556-90A5CF6E80B5}" srcOrd="9" destOrd="0" presId="urn:microsoft.com/office/officeart/2005/8/layout/default"/>
    <dgm:cxn modelId="{7075CC41-A2B9-1144-BC99-1E2CB62A64FC}" type="presParOf" srcId="{59BA7E64-5C19-8C40-96F1-9A8B4C710295}" destId="{6D81178B-8729-B34F-BB9A-4EB25D16549F}" srcOrd="10" destOrd="0" presId="urn:microsoft.com/office/officeart/2005/8/layout/default"/>
    <dgm:cxn modelId="{E3161556-3C1C-4045-B437-0ECC525D6DC7}" type="presParOf" srcId="{59BA7E64-5C19-8C40-96F1-9A8B4C710295}" destId="{B294F887-BA58-194E-B99B-110C1EB9C491}" srcOrd="11" destOrd="0" presId="urn:microsoft.com/office/officeart/2005/8/layout/default"/>
    <dgm:cxn modelId="{6E3780AB-CC4B-F04F-AC0A-C6BB4CECBC88}" type="presParOf" srcId="{59BA7E64-5C19-8C40-96F1-9A8B4C710295}" destId="{78BE2285-89B2-0842-9F6E-23647B49652C}" srcOrd="12" destOrd="0" presId="urn:microsoft.com/office/officeart/2005/8/layout/default"/>
    <dgm:cxn modelId="{683EA637-CC86-244D-ABD9-DCE875D61534}" type="presParOf" srcId="{59BA7E64-5C19-8C40-96F1-9A8B4C710295}" destId="{42FD6419-9C82-7E4F-83B4-D173D811F17F}" srcOrd="13" destOrd="0" presId="urn:microsoft.com/office/officeart/2005/8/layout/default"/>
    <dgm:cxn modelId="{D4D12216-7F16-C741-8EE0-F9DC77196AEE}" type="presParOf" srcId="{59BA7E64-5C19-8C40-96F1-9A8B4C710295}" destId="{D04EFC8D-036C-9042-9270-5329EBB47A57}" srcOrd="14" destOrd="0" presId="urn:microsoft.com/office/officeart/2005/8/layout/default"/>
    <dgm:cxn modelId="{CB2B8FA4-57A7-D445-8538-3619FBC6BDCE}" type="presParOf" srcId="{59BA7E64-5C19-8C40-96F1-9A8B4C710295}" destId="{E4224313-11B5-EE4D-B498-C517A1513A6A}" srcOrd="15" destOrd="0" presId="urn:microsoft.com/office/officeart/2005/8/layout/default"/>
    <dgm:cxn modelId="{EA1DBC43-0A53-784B-8124-0F6EB8DB5AC8}" type="presParOf" srcId="{59BA7E64-5C19-8C40-96F1-9A8B4C710295}" destId="{F84629CA-5B10-894C-8518-E320A002CD0D}" srcOrd="16" destOrd="0" presId="urn:microsoft.com/office/officeart/2005/8/layout/default"/>
    <dgm:cxn modelId="{17C73F17-9C5F-9041-973B-E4555DA377E3}" type="presParOf" srcId="{59BA7E64-5C19-8C40-96F1-9A8B4C710295}" destId="{132AE028-F2E3-BB49-89BB-6DCD9CC6109F}" srcOrd="17" destOrd="0" presId="urn:microsoft.com/office/officeart/2005/8/layout/default"/>
    <dgm:cxn modelId="{E66A889E-79EA-C24C-A9E9-9F4BD14A2331}" type="presParOf" srcId="{59BA7E64-5C19-8C40-96F1-9A8B4C710295}" destId="{DD9FEFDD-09BB-B24D-9808-A613AC49B997}" srcOrd="18" destOrd="0" presId="urn:microsoft.com/office/officeart/2005/8/layout/default"/>
    <dgm:cxn modelId="{6DA33AAC-D366-C244-AFCC-208F2D2E3BA4}" type="presParOf" srcId="{59BA7E64-5C19-8C40-96F1-9A8B4C710295}" destId="{9035DE3D-3ECF-6F4D-B391-FD50373E8326}" srcOrd="19" destOrd="0" presId="urn:microsoft.com/office/officeart/2005/8/layout/default"/>
    <dgm:cxn modelId="{BD12CFB6-397A-E04F-A3D4-65D58EAC59CC}" type="presParOf" srcId="{59BA7E64-5C19-8C40-96F1-9A8B4C710295}" destId="{1C862475-79FA-7F49-889C-0366C50C97F0}" srcOrd="20" destOrd="0" presId="urn:microsoft.com/office/officeart/2005/8/layout/default"/>
    <dgm:cxn modelId="{244B3EC9-C2F2-0145-B652-050D1A37EBE2}" type="presParOf" srcId="{59BA7E64-5C19-8C40-96F1-9A8B4C710295}" destId="{EC0940E9-4FF5-B945-B1CF-E9A386D480CA}" srcOrd="21" destOrd="0" presId="urn:microsoft.com/office/officeart/2005/8/layout/default"/>
    <dgm:cxn modelId="{C76E22C1-C155-454B-AA77-5608D2CDE21B}" type="presParOf" srcId="{59BA7E64-5C19-8C40-96F1-9A8B4C710295}" destId="{886A0AA3-1A1E-D741-939A-1E5AC432E4CE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08BD3EA-B90D-5947-9A7D-2225D57FE422}" type="doc">
      <dgm:prSet loTypeId="urn:microsoft.com/office/officeart/2005/8/layout/default" loCatId="" qsTypeId="urn:microsoft.com/office/officeart/2005/8/quickstyle/3d4" qsCatId="3D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335F5D7B-EB5E-C749-BE25-B6511FA01F6C}">
      <dgm:prSet phldrT="[Text]"/>
      <dgm:spPr/>
      <dgm:t>
        <a:bodyPr/>
        <a:lstStyle/>
        <a:p>
          <a:r>
            <a:rPr lang="en-GB" dirty="0"/>
            <a:t>Number R rated</a:t>
          </a:r>
        </a:p>
      </dgm:t>
    </dgm:pt>
    <dgm:pt modelId="{AC2279F4-C2C3-5D4C-BC4A-50F438725B27}" type="parTrans" cxnId="{8A33C3D8-D1CE-A445-AD60-073429BCE601}">
      <dgm:prSet/>
      <dgm:spPr/>
      <dgm:t>
        <a:bodyPr/>
        <a:lstStyle/>
        <a:p>
          <a:endParaRPr lang="en-GB"/>
        </a:p>
      </dgm:t>
    </dgm:pt>
    <dgm:pt modelId="{09741B73-4942-CD4A-8281-85A1DF95B320}" type="sibTrans" cxnId="{8A33C3D8-D1CE-A445-AD60-073429BCE601}">
      <dgm:prSet/>
      <dgm:spPr/>
      <dgm:t>
        <a:bodyPr/>
        <a:lstStyle/>
        <a:p>
          <a:endParaRPr lang="en-GB"/>
        </a:p>
      </dgm:t>
    </dgm:pt>
    <dgm:pt modelId="{B56BDECF-E56C-9D43-AA12-1267F7970ECE}">
      <dgm:prSet phldrT="[Text]"/>
      <dgm:spPr/>
      <dgm:t>
        <a:bodyPr/>
        <a:lstStyle/>
        <a:p>
          <a:pPr>
            <a:buFontTx/>
            <a:buNone/>
          </a:pPr>
          <a:r>
            <a:rPr lang="en-DE" b="0" i="0" u="none" dirty="0"/>
            <a:t>195</a:t>
          </a:r>
          <a:endParaRPr lang="en-GB" dirty="0"/>
        </a:p>
      </dgm:t>
    </dgm:pt>
    <dgm:pt modelId="{B7D4BDB3-01A5-FF4C-B5EA-3E6D0AD84141}" type="parTrans" cxnId="{E8B9F033-9E8C-804E-9DC6-46C54FB1CEC0}">
      <dgm:prSet/>
      <dgm:spPr/>
      <dgm:t>
        <a:bodyPr/>
        <a:lstStyle/>
        <a:p>
          <a:endParaRPr lang="en-GB"/>
        </a:p>
      </dgm:t>
    </dgm:pt>
    <dgm:pt modelId="{8A244485-8F42-9A48-BE8D-9E0854D48511}" type="sibTrans" cxnId="{E8B9F033-9E8C-804E-9DC6-46C54FB1CEC0}">
      <dgm:prSet/>
      <dgm:spPr/>
      <dgm:t>
        <a:bodyPr/>
        <a:lstStyle/>
        <a:p>
          <a:endParaRPr lang="en-GB"/>
        </a:p>
      </dgm:t>
    </dgm:pt>
    <dgm:pt modelId="{890FEEB7-A3AC-2244-9E54-E53968FAED55}">
      <dgm:prSet phldrT="[Text]"/>
      <dgm:spPr/>
      <dgm:t>
        <a:bodyPr/>
        <a:lstStyle/>
        <a:p>
          <a:r>
            <a:rPr lang="en-GB" dirty="0"/>
            <a:t>Number NC-17 rated</a:t>
          </a:r>
        </a:p>
      </dgm:t>
    </dgm:pt>
    <dgm:pt modelId="{BF3891A2-80B1-7647-9E02-71636A261EED}" type="parTrans" cxnId="{5F4ED0C6-7814-FD4C-BAB6-73E2FE932AB9}">
      <dgm:prSet/>
      <dgm:spPr/>
      <dgm:t>
        <a:bodyPr/>
        <a:lstStyle/>
        <a:p>
          <a:endParaRPr lang="en-GB"/>
        </a:p>
      </dgm:t>
    </dgm:pt>
    <dgm:pt modelId="{279B9613-9859-524A-A7D7-92DF5508C2D5}" type="sibTrans" cxnId="{5F4ED0C6-7814-FD4C-BAB6-73E2FE932AB9}">
      <dgm:prSet/>
      <dgm:spPr/>
      <dgm:t>
        <a:bodyPr/>
        <a:lstStyle/>
        <a:p>
          <a:endParaRPr lang="en-GB"/>
        </a:p>
      </dgm:t>
    </dgm:pt>
    <dgm:pt modelId="{27FC8B12-463C-E346-816C-448D488AE6CC}">
      <dgm:prSet phldrT="[Text]"/>
      <dgm:spPr/>
      <dgm:t>
        <a:bodyPr/>
        <a:lstStyle/>
        <a:p>
          <a:pPr>
            <a:buFontTx/>
            <a:buNone/>
          </a:pPr>
          <a:r>
            <a:rPr lang="en-DE" b="0" i="0" u="none" dirty="0"/>
            <a:t>210</a:t>
          </a:r>
          <a:endParaRPr lang="en-GB" dirty="0"/>
        </a:p>
      </dgm:t>
    </dgm:pt>
    <dgm:pt modelId="{AE16FA72-4005-1549-A681-7A179A713966}" type="parTrans" cxnId="{F6C67F15-96A3-6C44-85BE-1B1DC33B3E4F}">
      <dgm:prSet/>
      <dgm:spPr/>
      <dgm:t>
        <a:bodyPr/>
        <a:lstStyle/>
        <a:p>
          <a:endParaRPr lang="en-GB"/>
        </a:p>
      </dgm:t>
    </dgm:pt>
    <dgm:pt modelId="{9797E7BD-0578-E74F-B0DD-E9703594480E}" type="sibTrans" cxnId="{F6C67F15-96A3-6C44-85BE-1B1DC33B3E4F}">
      <dgm:prSet/>
      <dgm:spPr/>
      <dgm:t>
        <a:bodyPr/>
        <a:lstStyle/>
        <a:p>
          <a:endParaRPr lang="en-GB"/>
        </a:p>
      </dgm:t>
    </dgm:pt>
    <dgm:pt modelId="{A32D7E92-CF1C-C742-80DA-264F92442DD7}">
      <dgm:prSet phldrT="[Text]"/>
      <dgm:spPr/>
      <dgm:t>
        <a:bodyPr/>
        <a:lstStyle/>
        <a:p>
          <a:r>
            <a:rPr lang="en-GB" dirty="0"/>
            <a:t>Number G rated</a:t>
          </a:r>
        </a:p>
      </dgm:t>
    </dgm:pt>
    <dgm:pt modelId="{AD505AA1-8689-B14F-A0BA-D404FFBC6CFE}" type="parTrans" cxnId="{FC322232-E49F-EE42-83AE-7B95A6237706}">
      <dgm:prSet/>
      <dgm:spPr/>
      <dgm:t>
        <a:bodyPr/>
        <a:lstStyle/>
        <a:p>
          <a:endParaRPr lang="en-GB"/>
        </a:p>
      </dgm:t>
    </dgm:pt>
    <dgm:pt modelId="{A64670A0-4421-0D49-8912-A0F56CDB00E7}" type="sibTrans" cxnId="{FC322232-E49F-EE42-83AE-7B95A6237706}">
      <dgm:prSet/>
      <dgm:spPr/>
      <dgm:t>
        <a:bodyPr/>
        <a:lstStyle/>
        <a:p>
          <a:endParaRPr lang="en-GB"/>
        </a:p>
      </dgm:t>
    </dgm:pt>
    <dgm:pt modelId="{5ACDAD8B-B365-8F43-8C03-8B226678F27E}">
      <dgm:prSet phldrT="[Text]"/>
      <dgm:spPr/>
      <dgm:t>
        <a:bodyPr/>
        <a:lstStyle/>
        <a:p>
          <a:pPr>
            <a:buNone/>
          </a:pPr>
          <a:r>
            <a:rPr lang="en-DE" b="0" i="0" u="none" dirty="0"/>
            <a:t>178</a:t>
          </a:r>
          <a:endParaRPr lang="en-GB" dirty="0"/>
        </a:p>
      </dgm:t>
    </dgm:pt>
    <dgm:pt modelId="{9B6771B7-AB77-C24F-906C-87292EB9D8C9}" type="parTrans" cxnId="{582A250C-B8C1-2345-A30E-F9D1F827C47D}">
      <dgm:prSet/>
      <dgm:spPr/>
      <dgm:t>
        <a:bodyPr/>
        <a:lstStyle/>
        <a:p>
          <a:endParaRPr lang="en-GB"/>
        </a:p>
      </dgm:t>
    </dgm:pt>
    <dgm:pt modelId="{5F234B35-C3E9-B34A-88FA-909B35513F8C}" type="sibTrans" cxnId="{582A250C-B8C1-2345-A30E-F9D1F827C47D}">
      <dgm:prSet/>
      <dgm:spPr/>
      <dgm:t>
        <a:bodyPr/>
        <a:lstStyle/>
        <a:p>
          <a:endParaRPr lang="en-GB"/>
        </a:p>
      </dgm:t>
    </dgm:pt>
    <dgm:pt modelId="{F22934A0-4870-3644-BE2F-1B40FEAEFCAA}">
      <dgm:prSet/>
      <dgm:spPr/>
      <dgm:t>
        <a:bodyPr/>
        <a:lstStyle/>
        <a:p>
          <a:r>
            <a:rPr lang="en-GB" dirty="0"/>
            <a:t>Number PG rated</a:t>
          </a:r>
        </a:p>
      </dgm:t>
    </dgm:pt>
    <dgm:pt modelId="{32D5C1C7-D53F-A741-9268-AD3B4CFA4A2C}" type="parTrans" cxnId="{7A8B8CA5-96DE-BF4F-A06B-599505EDA572}">
      <dgm:prSet/>
      <dgm:spPr/>
      <dgm:t>
        <a:bodyPr/>
        <a:lstStyle/>
        <a:p>
          <a:endParaRPr lang="en-GB"/>
        </a:p>
      </dgm:t>
    </dgm:pt>
    <dgm:pt modelId="{AE4A7F4D-734C-9548-BE02-3C0ABF9458A2}" type="sibTrans" cxnId="{7A8B8CA5-96DE-BF4F-A06B-599505EDA572}">
      <dgm:prSet/>
      <dgm:spPr/>
      <dgm:t>
        <a:bodyPr/>
        <a:lstStyle/>
        <a:p>
          <a:endParaRPr lang="en-GB"/>
        </a:p>
      </dgm:t>
    </dgm:pt>
    <dgm:pt modelId="{9B7F71E0-4C11-B04F-B3EC-3F6CEF2F26BD}">
      <dgm:prSet/>
      <dgm:spPr/>
      <dgm:t>
        <a:bodyPr/>
        <a:lstStyle/>
        <a:p>
          <a:r>
            <a:rPr lang="en-GB" dirty="0"/>
            <a:t>Number PG-13 rated</a:t>
          </a:r>
        </a:p>
      </dgm:t>
    </dgm:pt>
    <dgm:pt modelId="{B0FF331A-F23F-8043-B522-1E6C253EB32E}" type="parTrans" cxnId="{14EF0EFA-74E5-5A49-B362-803797853086}">
      <dgm:prSet/>
      <dgm:spPr/>
      <dgm:t>
        <a:bodyPr/>
        <a:lstStyle/>
        <a:p>
          <a:endParaRPr lang="en-GB"/>
        </a:p>
      </dgm:t>
    </dgm:pt>
    <dgm:pt modelId="{67C6BCC5-1324-2248-B394-9A653EBB6F55}" type="sibTrans" cxnId="{14EF0EFA-74E5-5A49-B362-803797853086}">
      <dgm:prSet/>
      <dgm:spPr/>
      <dgm:t>
        <a:bodyPr/>
        <a:lstStyle/>
        <a:p>
          <a:endParaRPr lang="en-GB"/>
        </a:p>
      </dgm:t>
    </dgm:pt>
    <dgm:pt modelId="{423BE045-C501-8646-8F06-88DFB29D5790}">
      <dgm:prSet/>
      <dgm:spPr/>
      <dgm:t>
        <a:bodyPr/>
        <a:lstStyle/>
        <a:p>
          <a:pPr>
            <a:buNone/>
          </a:pPr>
          <a:r>
            <a:rPr lang="en-DE" b="0" i="0" u="none" dirty="0"/>
            <a:t>194</a:t>
          </a:r>
          <a:endParaRPr lang="en-GB" dirty="0"/>
        </a:p>
      </dgm:t>
    </dgm:pt>
    <dgm:pt modelId="{782D0EBE-C1A2-7F44-9A19-8223086EC783}" type="parTrans" cxnId="{0385C2F9-4D81-9341-944F-75D563C9AC44}">
      <dgm:prSet/>
      <dgm:spPr/>
      <dgm:t>
        <a:bodyPr/>
        <a:lstStyle/>
        <a:p>
          <a:endParaRPr lang="en-GB"/>
        </a:p>
      </dgm:t>
    </dgm:pt>
    <dgm:pt modelId="{2320C230-01E9-BA46-8DEC-8A43BC79A011}" type="sibTrans" cxnId="{0385C2F9-4D81-9341-944F-75D563C9AC44}">
      <dgm:prSet/>
      <dgm:spPr/>
      <dgm:t>
        <a:bodyPr/>
        <a:lstStyle/>
        <a:p>
          <a:endParaRPr lang="en-GB"/>
        </a:p>
      </dgm:t>
    </dgm:pt>
    <dgm:pt modelId="{60B391C8-90DF-1C4A-AA82-0D4399F96BA6}">
      <dgm:prSet/>
      <dgm:spPr/>
      <dgm:t>
        <a:bodyPr/>
        <a:lstStyle/>
        <a:p>
          <a:pPr>
            <a:buNone/>
          </a:pPr>
          <a:r>
            <a:rPr lang="en-DE" b="0" i="0" u="none" dirty="0"/>
            <a:t>223</a:t>
          </a:r>
          <a:endParaRPr lang="en-GB" dirty="0"/>
        </a:p>
      </dgm:t>
    </dgm:pt>
    <dgm:pt modelId="{2AB902F1-0AF0-2645-82EA-CC10B02F5054}" type="parTrans" cxnId="{B4153A41-80DA-F246-A5E2-7C56646EC26E}">
      <dgm:prSet/>
      <dgm:spPr/>
      <dgm:t>
        <a:bodyPr/>
        <a:lstStyle/>
        <a:p>
          <a:endParaRPr lang="en-GB"/>
        </a:p>
      </dgm:t>
    </dgm:pt>
    <dgm:pt modelId="{2C89F671-3F90-D54C-862C-FA81105B0DDD}" type="sibTrans" cxnId="{B4153A41-80DA-F246-A5E2-7C56646EC26E}">
      <dgm:prSet/>
      <dgm:spPr/>
      <dgm:t>
        <a:bodyPr/>
        <a:lstStyle/>
        <a:p>
          <a:endParaRPr lang="en-GB"/>
        </a:p>
      </dgm:t>
    </dgm:pt>
    <dgm:pt modelId="{CEC4D240-12E8-714A-AC9E-193165442152}" type="pres">
      <dgm:prSet presAssocID="{C08BD3EA-B90D-5947-9A7D-2225D57FE422}" presName="diagram" presStyleCnt="0">
        <dgm:presLayoutVars>
          <dgm:dir/>
          <dgm:resizeHandles val="exact"/>
        </dgm:presLayoutVars>
      </dgm:prSet>
      <dgm:spPr/>
    </dgm:pt>
    <dgm:pt modelId="{C53309CA-0498-FD40-AA86-E09D6776394F}" type="pres">
      <dgm:prSet presAssocID="{335F5D7B-EB5E-C749-BE25-B6511FA01F6C}" presName="node" presStyleLbl="node1" presStyleIdx="0" presStyleCnt="5">
        <dgm:presLayoutVars>
          <dgm:bulletEnabled val="1"/>
        </dgm:presLayoutVars>
      </dgm:prSet>
      <dgm:spPr/>
    </dgm:pt>
    <dgm:pt modelId="{C1376D18-83D2-EE49-8A1C-026BEA8FDA95}" type="pres">
      <dgm:prSet presAssocID="{09741B73-4942-CD4A-8281-85A1DF95B320}" presName="sibTrans" presStyleCnt="0"/>
      <dgm:spPr/>
    </dgm:pt>
    <dgm:pt modelId="{0BD6621C-FD7E-F943-9A1A-9800AB20A1CE}" type="pres">
      <dgm:prSet presAssocID="{890FEEB7-A3AC-2244-9E54-E53968FAED55}" presName="node" presStyleLbl="node1" presStyleIdx="1" presStyleCnt="5">
        <dgm:presLayoutVars>
          <dgm:bulletEnabled val="1"/>
        </dgm:presLayoutVars>
      </dgm:prSet>
      <dgm:spPr/>
    </dgm:pt>
    <dgm:pt modelId="{EF635C64-4E5B-264F-8281-E6043F55144C}" type="pres">
      <dgm:prSet presAssocID="{279B9613-9859-524A-A7D7-92DF5508C2D5}" presName="sibTrans" presStyleCnt="0"/>
      <dgm:spPr/>
    </dgm:pt>
    <dgm:pt modelId="{914FB285-E76A-9947-9319-7AE56964FAEF}" type="pres">
      <dgm:prSet presAssocID="{A32D7E92-CF1C-C742-80DA-264F92442DD7}" presName="node" presStyleLbl="node1" presStyleIdx="2" presStyleCnt="5">
        <dgm:presLayoutVars>
          <dgm:bulletEnabled val="1"/>
        </dgm:presLayoutVars>
      </dgm:prSet>
      <dgm:spPr/>
    </dgm:pt>
    <dgm:pt modelId="{1F352C4E-DFCF-6A4D-B4DF-E529AD00BB9D}" type="pres">
      <dgm:prSet presAssocID="{A64670A0-4421-0D49-8912-A0F56CDB00E7}" presName="sibTrans" presStyleCnt="0"/>
      <dgm:spPr/>
    </dgm:pt>
    <dgm:pt modelId="{35925076-C0A1-C042-A1D1-178E278BBC1E}" type="pres">
      <dgm:prSet presAssocID="{F22934A0-4870-3644-BE2F-1B40FEAEFCAA}" presName="node" presStyleLbl="node1" presStyleIdx="3" presStyleCnt="5">
        <dgm:presLayoutVars>
          <dgm:bulletEnabled val="1"/>
        </dgm:presLayoutVars>
      </dgm:prSet>
      <dgm:spPr/>
    </dgm:pt>
    <dgm:pt modelId="{9C27ED1D-F51E-C347-BED3-EDE9DB355B03}" type="pres">
      <dgm:prSet presAssocID="{AE4A7F4D-734C-9548-BE02-3C0ABF9458A2}" presName="sibTrans" presStyleCnt="0"/>
      <dgm:spPr/>
    </dgm:pt>
    <dgm:pt modelId="{D55CF992-ECDF-7B47-AFDE-0A485069053B}" type="pres">
      <dgm:prSet presAssocID="{9B7F71E0-4C11-B04F-B3EC-3F6CEF2F26BD}" presName="node" presStyleLbl="node1" presStyleIdx="4" presStyleCnt="5">
        <dgm:presLayoutVars>
          <dgm:bulletEnabled val="1"/>
        </dgm:presLayoutVars>
      </dgm:prSet>
      <dgm:spPr/>
    </dgm:pt>
  </dgm:ptLst>
  <dgm:cxnLst>
    <dgm:cxn modelId="{582A250C-B8C1-2345-A30E-F9D1F827C47D}" srcId="{A32D7E92-CF1C-C742-80DA-264F92442DD7}" destId="{5ACDAD8B-B365-8F43-8C03-8B226678F27E}" srcOrd="0" destOrd="0" parTransId="{9B6771B7-AB77-C24F-906C-87292EB9D8C9}" sibTransId="{5F234B35-C3E9-B34A-88FA-909B35513F8C}"/>
    <dgm:cxn modelId="{FC52990F-1895-A24F-927F-5BD45F52E9B2}" type="presOf" srcId="{890FEEB7-A3AC-2244-9E54-E53968FAED55}" destId="{0BD6621C-FD7E-F943-9A1A-9800AB20A1CE}" srcOrd="0" destOrd="0" presId="urn:microsoft.com/office/officeart/2005/8/layout/default"/>
    <dgm:cxn modelId="{F6C67F15-96A3-6C44-85BE-1B1DC33B3E4F}" srcId="{890FEEB7-A3AC-2244-9E54-E53968FAED55}" destId="{27FC8B12-463C-E346-816C-448D488AE6CC}" srcOrd="0" destOrd="0" parTransId="{AE16FA72-4005-1549-A681-7A179A713966}" sibTransId="{9797E7BD-0578-E74F-B0DD-E9703594480E}"/>
    <dgm:cxn modelId="{FC322232-E49F-EE42-83AE-7B95A6237706}" srcId="{C08BD3EA-B90D-5947-9A7D-2225D57FE422}" destId="{A32D7E92-CF1C-C742-80DA-264F92442DD7}" srcOrd="2" destOrd="0" parTransId="{AD505AA1-8689-B14F-A0BA-D404FFBC6CFE}" sibTransId="{A64670A0-4421-0D49-8912-A0F56CDB00E7}"/>
    <dgm:cxn modelId="{E8B9F033-9E8C-804E-9DC6-46C54FB1CEC0}" srcId="{335F5D7B-EB5E-C749-BE25-B6511FA01F6C}" destId="{B56BDECF-E56C-9D43-AA12-1267F7970ECE}" srcOrd="0" destOrd="0" parTransId="{B7D4BDB3-01A5-FF4C-B5EA-3E6D0AD84141}" sibTransId="{8A244485-8F42-9A48-BE8D-9E0854D48511}"/>
    <dgm:cxn modelId="{603ADF3B-1B09-864B-97F4-A35C148D012B}" type="presOf" srcId="{335F5D7B-EB5E-C749-BE25-B6511FA01F6C}" destId="{C53309CA-0498-FD40-AA86-E09D6776394F}" srcOrd="0" destOrd="0" presId="urn:microsoft.com/office/officeart/2005/8/layout/default"/>
    <dgm:cxn modelId="{B4153A41-80DA-F246-A5E2-7C56646EC26E}" srcId="{9B7F71E0-4C11-B04F-B3EC-3F6CEF2F26BD}" destId="{60B391C8-90DF-1C4A-AA82-0D4399F96BA6}" srcOrd="0" destOrd="0" parTransId="{2AB902F1-0AF0-2645-82EA-CC10B02F5054}" sibTransId="{2C89F671-3F90-D54C-862C-FA81105B0DDD}"/>
    <dgm:cxn modelId="{BE624647-6BB9-9540-BD42-2DE5823B3B19}" type="presOf" srcId="{F22934A0-4870-3644-BE2F-1B40FEAEFCAA}" destId="{35925076-C0A1-C042-A1D1-178E278BBC1E}" srcOrd="0" destOrd="0" presId="urn:microsoft.com/office/officeart/2005/8/layout/default"/>
    <dgm:cxn modelId="{A855995F-74B6-9642-BBCF-5F238E76A657}" type="presOf" srcId="{60B391C8-90DF-1C4A-AA82-0D4399F96BA6}" destId="{D55CF992-ECDF-7B47-AFDE-0A485069053B}" srcOrd="0" destOrd="1" presId="urn:microsoft.com/office/officeart/2005/8/layout/default"/>
    <dgm:cxn modelId="{CA18A98F-CDC2-BC4D-B673-DABEB48F9EDE}" type="presOf" srcId="{A32D7E92-CF1C-C742-80DA-264F92442DD7}" destId="{914FB285-E76A-9947-9319-7AE56964FAEF}" srcOrd="0" destOrd="0" presId="urn:microsoft.com/office/officeart/2005/8/layout/default"/>
    <dgm:cxn modelId="{44E45197-3E69-DA4A-92A8-3BB4B6B2A63C}" type="presOf" srcId="{9B7F71E0-4C11-B04F-B3EC-3F6CEF2F26BD}" destId="{D55CF992-ECDF-7B47-AFDE-0A485069053B}" srcOrd="0" destOrd="0" presId="urn:microsoft.com/office/officeart/2005/8/layout/default"/>
    <dgm:cxn modelId="{277CD29B-1A82-4B44-A132-E5A437D71870}" type="presOf" srcId="{B56BDECF-E56C-9D43-AA12-1267F7970ECE}" destId="{C53309CA-0498-FD40-AA86-E09D6776394F}" srcOrd="0" destOrd="1" presId="urn:microsoft.com/office/officeart/2005/8/layout/default"/>
    <dgm:cxn modelId="{7A8B8CA5-96DE-BF4F-A06B-599505EDA572}" srcId="{C08BD3EA-B90D-5947-9A7D-2225D57FE422}" destId="{F22934A0-4870-3644-BE2F-1B40FEAEFCAA}" srcOrd="3" destOrd="0" parTransId="{32D5C1C7-D53F-A741-9268-AD3B4CFA4A2C}" sibTransId="{AE4A7F4D-734C-9548-BE02-3C0ABF9458A2}"/>
    <dgm:cxn modelId="{F4D026B9-728C-5F43-978C-83DB6FB75883}" type="presOf" srcId="{5ACDAD8B-B365-8F43-8C03-8B226678F27E}" destId="{914FB285-E76A-9947-9319-7AE56964FAEF}" srcOrd="0" destOrd="1" presId="urn:microsoft.com/office/officeart/2005/8/layout/default"/>
    <dgm:cxn modelId="{018D80C4-90B2-714F-8A76-4ACE4E3FA2C5}" type="presOf" srcId="{423BE045-C501-8646-8F06-88DFB29D5790}" destId="{35925076-C0A1-C042-A1D1-178E278BBC1E}" srcOrd="0" destOrd="1" presId="urn:microsoft.com/office/officeart/2005/8/layout/default"/>
    <dgm:cxn modelId="{5F4ED0C6-7814-FD4C-BAB6-73E2FE932AB9}" srcId="{C08BD3EA-B90D-5947-9A7D-2225D57FE422}" destId="{890FEEB7-A3AC-2244-9E54-E53968FAED55}" srcOrd="1" destOrd="0" parTransId="{BF3891A2-80B1-7647-9E02-71636A261EED}" sibTransId="{279B9613-9859-524A-A7D7-92DF5508C2D5}"/>
    <dgm:cxn modelId="{07A5B0CB-3535-C04C-AC74-5DF6D69D0516}" type="presOf" srcId="{C08BD3EA-B90D-5947-9A7D-2225D57FE422}" destId="{CEC4D240-12E8-714A-AC9E-193165442152}" srcOrd="0" destOrd="0" presId="urn:microsoft.com/office/officeart/2005/8/layout/default"/>
    <dgm:cxn modelId="{8A33C3D8-D1CE-A445-AD60-073429BCE601}" srcId="{C08BD3EA-B90D-5947-9A7D-2225D57FE422}" destId="{335F5D7B-EB5E-C749-BE25-B6511FA01F6C}" srcOrd="0" destOrd="0" parTransId="{AC2279F4-C2C3-5D4C-BC4A-50F438725B27}" sibTransId="{09741B73-4942-CD4A-8281-85A1DF95B320}"/>
    <dgm:cxn modelId="{9E6F86E4-A99C-9F46-A112-2502F958E990}" type="presOf" srcId="{27FC8B12-463C-E346-816C-448D488AE6CC}" destId="{0BD6621C-FD7E-F943-9A1A-9800AB20A1CE}" srcOrd="0" destOrd="1" presId="urn:microsoft.com/office/officeart/2005/8/layout/default"/>
    <dgm:cxn modelId="{0385C2F9-4D81-9341-944F-75D563C9AC44}" srcId="{F22934A0-4870-3644-BE2F-1B40FEAEFCAA}" destId="{423BE045-C501-8646-8F06-88DFB29D5790}" srcOrd="0" destOrd="0" parTransId="{782D0EBE-C1A2-7F44-9A19-8223086EC783}" sibTransId="{2320C230-01E9-BA46-8DEC-8A43BC79A011}"/>
    <dgm:cxn modelId="{14EF0EFA-74E5-5A49-B362-803797853086}" srcId="{C08BD3EA-B90D-5947-9A7D-2225D57FE422}" destId="{9B7F71E0-4C11-B04F-B3EC-3F6CEF2F26BD}" srcOrd="4" destOrd="0" parTransId="{B0FF331A-F23F-8043-B522-1E6C253EB32E}" sibTransId="{67C6BCC5-1324-2248-B394-9A653EBB6F55}"/>
    <dgm:cxn modelId="{D228B2B3-4DBD-1845-A3DB-99FED8766468}" type="presParOf" srcId="{CEC4D240-12E8-714A-AC9E-193165442152}" destId="{C53309CA-0498-FD40-AA86-E09D6776394F}" srcOrd="0" destOrd="0" presId="urn:microsoft.com/office/officeart/2005/8/layout/default"/>
    <dgm:cxn modelId="{2FF29240-35AD-7145-AE1B-3031684BAE50}" type="presParOf" srcId="{CEC4D240-12E8-714A-AC9E-193165442152}" destId="{C1376D18-83D2-EE49-8A1C-026BEA8FDA95}" srcOrd="1" destOrd="0" presId="urn:microsoft.com/office/officeart/2005/8/layout/default"/>
    <dgm:cxn modelId="{65AE5B4B-6C7D-4C43-85DE-57350AF70134}" type="presParOf" srcId="{CEC4D240-12E8-714A-AC9E-193165442152}" destId="{0BD6621C-FD7E-F943-9A1A-9800AB20A1CE}" srcOrd="2" destOrd="0" presId="urn:microsoft.com/office/officeart/2005/8/layout/default"/>
    <dgm:cxn modelId="{70B08A68-E550-874C-8FC8-C42D8596F51A}" type="presParOf" srcId="{CEC4D240-12E8-714A-AC9E-193165442152}" destId="{EF635C64-4E5B-264F-8281-E6043F55144C}" srcOrd="3" destOrd="0" presId="urn:microsoft.com/office/officeart/2005/8/layout/default"/>
    <dgm:cxn modelId="{BA3DC932-1010-834C-A7A3-DE6C7D2012F7}" type="presParOf" srcId="{CEC4D240-12E8-714A-AC9E-193165442152}" destId="{914FB285-E76A-9947-9319-7AE56964FAEF}" srcOrd="4" destOrd="0" presId="urn:microsoft.com/office/officeart/2005/8/layout/default"/>
    <dgm:cxn modelId="{D87DFE0B-AA1F-F649-A340-73F3F04AEC43}" type="presParOf" srcId="{CEC4D240-12E8-714A-AC9E-193165442152}" destId="{1F352C4E-DFCF-6A4D-B4DF-E529AD00BB9D}" srcOrd="5" destOrd="0" presId="urn:microsoft.com/office/officeart/2005/8/layout/default"/>
    <dgm:cxn modelId="{71BA42A5-2093-884E-BC4E-989DA5A65545}" type="presParOf" srcId="{CEC4D240-12E8-714A-AC9E-193165442152}" destId="{35925076-C0A1-C042-A1D1-178E278BBC1E}" srcOrd="6" destOrd="0" presId="urn:microsoft.com/office/officeart/2005/8/layout/default"/>
    <dgm:cxn modelId="{4926DF95-ACEF-C24A-88DB-E321E3EA9698}" type="presParOf" srcId="{CEC4D240-12E8-714A-AC9E-193165442152}" destId="{9C27ED1D-F51E-C347-BED3-EDE9DB355B03}" srcOrd="7" destOrd="0" presId="urn:microsoft.com/office/officeart/2005/8/layout/default"/>
    <dgm:cxn modelId="{944D4542-C537-D443-8B13-3901E8B223D6}" type="presParOf" srcId="{CEC4D240-12E8-714A-AC9E-193165442152}" destId="{D55CF992-ECDF-7B47-AFDE-0A485069053B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8B6D9FB-C30D-F34F-9A95-3DB50DA4CCD1}" type="doc">
      <dgm:prSet loTypeId="urn:microsoft.com/office/officeart/2005/8/layout/chevron2" loCatId="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14905678-3634-814E-AF91-79417288DB66}">
      <dgm:prSet phldrT="[Text]" custT="1"/>
      <dgm:spPr>
        <a:solidFill>
          <a:srgbClr val="58434E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en-GB" sz="1200" dirty="0"/>
            <a:t>Investment</a:t>
          </a:r>
          <a:endParaRPr lang="en-GB" sz="1000" dirty="0"/>
        </a:p>
      </dgm:t>
    </dgm:pt>
    <dgm:pt modelId="{A829DD51-2C15-0C40-8CAA-EC2F3B4A4F50}" type="parTrans" cxnId="{5DCEDE5D-3F35-6C48-AA2F-DF22326A79E0}">
      <dgm:prSet/>
      <dgm:spPr/>
      <dgm:t>
        <a:bodyPr/>
        <a:lstStyle/>
        <a:p>
          <a:endParaRPr lang="en-GB"/>
        </a:p>
      </dgm:t>
    </dgm:pt>
    <dgm:pt modelId="{0A0A53FB-AD72-264D-9283-D3ED9DD8BEF1}" type="sibTrans" cxnId="{5DCEDE5D-3F35-6C48-AA2F-DF22326A79E0}">
      <dgm:prSet/>
      <dgm:spPr/>
      <dgm:t>
        <a:bodyPr/>
        <a:lstStyle/>
        <a:p>
          <a:endParaRPr lang="en-GB"/>
        </a:p>
      </dgm:t>
    </dgm:pt>
    <dgm:pt modelId="{430D404F-1F21-D048-9C03-21D32FC8B4E9}">
      <dgm:prSet phldrT="[Text]"/>
      <dgm:spPr/>
      <dgm:t>
        <a:bodyPr/>
        <a:lstStyle/>
        <a:p>
          <a:r>
            <a:rPr lang="en-US" b="1" dirty="0"/>
            <a:t>Invest in incentivizing our top performing customers. (loyalty cards, discounts, special gifts etc.)</a:t>
          </a:r>
          <a:endParaRPr lang="en-GB" dirty="0"/>
        </a:p>
      </dgm:t>
    </dgm:pt>
    <dgm:pt modelId="{F3A5EE0E-9D19-FC49-A80E-86A8185BE420}" type="parTrans" cxnId="{C0AD70B3-F3AF-434D-AB9E-2E433ACBC2E2}">
      <dgm:prSet/>
      <dgm:spPr/>
      <dgm:t>
        <a:bodyPr/>
        <a:lstStyle/>
        <a:p>
          <a:endParaRPr lang="en-GB"/>
        </a:p>
      </dgm:t>
    </dgm:pt>
    <dgm:pt modelId="{569BA543-29EB-154E-B086-BB810A309BE2}" type="sibTrans" cxnId="{C0AD70B3-F3AF-434D-AB9E-2E433ACBC2E2}">
      <dgm:prSet/>
      <dgm:spPr/>
      <dgm:t>
        <a:bodyPr/>
        <a:lstStyle/>
        <a:p>
          <a:endParaRPr lang="en-GB"/>
        </a:p>
      </dgm:t>
    </dgm:pt>
    <dgm:pt modelId="{524EC96E-FF28-7241-91A4-ADD7DB92308C}">
      <dgm:prSet phldrT="[Text]" custT="1"/>
      <dgm:spPr>
        <a:solidFill>
          <a:srgbClr val="58434E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en-GB" sz="1400" dirty="0"/>
            <a:t>Inventory</a:t>
          </a:r>
        </a:p>
      </dgm:t>
    </dgm:pt>
    <dgm:pt modelId="{F016B9D5-B22D-FC4A-A9DF-CF61CDA7D31F}" type="parTrans" cxnId="{D84E567B-F800-0149-9A30-E2326ACB5223}">
      <dgm:prSet/>
      <dgm:spPr/>
      <dgm:t>
        <a:bodyPr/>
        <a:lstStyle/>
        <a:p>
          <a:endParaRPr lang="en-GB"/>
        </a:p>
      </dgm:t>
    </dgm:pt>
    <dgm:pt modelId="{AA662703-EF09-3343-82B9-26FD6AC56138}" type="sibTrans" cxnId="{D84E567B-F800-0149-9A30-E2326ACB5223}">
      <dgm:prSet/>
      <dgm:spPr/>
      <dgm:t>
        <a:bodyPr/>
        <a:lstStyle/>
        <a:p>
          <a:endParaRPr lang="en-GB"/>
        </a:p>
      </dgm:t>
    </dgm:pt>
    <dgm:pt modelId="{A6BA84E4-AB4B-CD41-B8F6-B961600934B7}">
      <dgm:prSet phldrT="[Text]"/>
      <dgm:spPr/>
      <dgm:t>
        <a:bodyPr/>
        <a:lstStyle/>
        <a:p>
          <a:r>
            <a:rPr lang="en-US" b="1" dirty="0"/>
            <a:t>Increase inventors for Sports, Sci-Fi, Animation, Drama and Comedy movies. Also increase inventory for the leading categories of top five countries.  </a:t>
          </a:r>
          <a:endParaRPr lang="en-GB" dirty="0"/>
        </a:p>
      </dgm:t>
    </dgm:pt>
    <dgm:pt modelId="{910FCE84-51B7-D241-A06E-A81AEA00B23F}" type="parTrans" cxnId="{9E3B68E4-4853-C047-AE86-2D4FBB9EF948}">
      <dgm:prSet/>
      <dgm:spPr/>
      <dgm:t>
        <a:bodyPr/>
        <a:lstStyle/>
        <a:p>
          <a:endParaRPr lang="en-GB"/>
        </a:p>
      </dgm:t>
    </dgm:pt>
    <dgm:pt modelId="{467597AE-70B7-FF49-A97C-25C4C66D5509}" type="sibTrans" cxnId="{9E3B68E4-4853-C047-AE86-2D4FBB9EF948}">
      <dgm:prSet/>
      <dgm:spPr/>
      <dgm:t>
        <a:bodyPr/>
        <a:lstStyle/>
        <a:p>
          <a:endParaRPr lang="en-GB"/>
        </a:p>
      </dgm:t>
    </dgm:pt>
    <dgm:pt modelId="{0482F705-3009-2F4F-AD9C-F9F84E6BEE22}">
      <dgm:prSet phldrT="[Text]" custT="1"/>
      <dgm:spPr>
        <a:solidFill>
          <a:srgbClr val="58434E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en-GB" sz="1400" dirty="0"/>
            <a:t>Promotion</a:t>
          </a:r>
        </a:p>
      </dgm:t>
    </dgm:pt>
    <dgm:pt modelId="{A1DBDCA3-47A2-8940-A9BF-32BB906D2306}" type="parTrans" cxnId="{E5188A7B-8DA5-204A-A615-5AAE52F2D440}">
      <dgm:prSet/>
      <dgm:spPr/>
      <dgm:t>
        <a:bodyPr/>
        <a:lstStyle/>
        <a:p>
          <a:endParaRPr lang="en-GB"/>
        </a:p>
      </dgm:t>
    </dgm:pt>
    <dgm:pt modelId="{160D2603-899F-8E46-A714-EC214E43773D}" type="sibTrans" cxnId="{E5188A7B-8DA5-204A-A615-5AAE52F2D440}">
      <dgm:prSet/>
      <dgm:spPr/>
      <dgm:t>
        <a:bodyPr/>
        <a:lstStyle/>
        <a:p>
          <a:endParaRPr lang="en-GB"/>
        </a:p>
      </dgm:t>
    </dgm:pt>
    <dgm:pt modelId="{D8F03B70-89E0-9346-B9CF-49C8A8B965B4}">
      <dgm:prSet phldrT="[Text]"/>
      <dgm:spPr/>
      <dgm:t>
        <a:bodyPr/>
        <a:lstStyle/>
        <a:p>
          <a:r>
            <a:rPr lang="en-US" b="1" dirty="0"/>
            <a:t>Invest in promoting Sports, Foreign and Documentary movies for India. Animation, Sports and Family for China. Sports, Drama and Documentary for US. New, Drama and Animation for Japan. Sports, Sci-Fi and Foreign for Mexico.</a:t>
          </a:r>
          <a:endParaRPr lang="en-GB" dirty="0"/>
        </a:p>
      </dgm:t>
    </dgm:pt>
    <dgm:pt modelId="{4EFFA56D-E1D4-D542-95CF-318CAAE8DE4F}" type="parTrans" cxnId="{7B19EFE6-7A3E-2F47-A2CA-0FD6CFEC89B4}">
      <dgm:prSet/>
      <dgm:spPr/>
      <dgm:t>
        <a:bodyPr/>
        <a:lstStyle/>
        <a:p>
          <a:endParaRPr lang="en-GB"/>
        </a:p>
      </dgm:t>
    </dgm:pt>
    <dgm:pt modelId="{935D0006-2490-5748-B3EC-452F1BADA1D1}" type="sibTrans" cxnId="{7B19EFE6-7A3E-2F47-A2CA-0FD6CFEC89B4}">
      <dgm:prSet/>
      <dgm:spPr/>
      <dgm:t>
        <a:bodyPr/>
        <a:lstStyle/>
        <a:p>
          <a:endParaRPr lang="en-GB"/>
        </a:p>
      </dgm:t>
    </dgm:pt>
    <dgm:pt modelId="{B27D7DFD-97A9-DF4B-BBFD-B2D65F8CE1A9}">
      <dgm:prSet/>
      <dgm:spPr>
        <a:solidFill>
          <a:srgbClr val="58434E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en-GB" dirty="0"/>
            <a:t>Language</a:t>
          </a:r>
        </a:p>
      </dgm:t>
    </dgm:pt>
    <dgm:pt modelId="{909FB544-F634-B843-ACB8-76E317E921A4}" type="parTrans" cxnId="{8CBDC888-272F-5E45-B865-FD8F6A3D7A8F}">
      <dgm:prSet/>
      <dgm:spPr/>
      <dgm:t>
        <a:bodyPr/>
        <a:lstStyle/>
        <a:p>
          <a:endParaRPr lang="en-GB"/>
        </a:p>
      </dgm:t>
    </dgm:pt>
    <dgm:pt modelId="{8D5552ED-F2E1-8947-9B7B-94CFAC150F7D}" type="sibTrans" cxnId="{8CBDC888-272F-5E45-B865-FD8F6A3D7A8F}">
      <dgm:prSet/>
      <dgm:spPr/>
      <dgm:t>
        <a:bodyPr/>
        <a:lstStyle/>
        <a:p>
          <a:endParaRPr lang="en-GB"/>
        </a:p>
      </dgm:t>
    </dgm:pt>
    <dgm:pt modelId="{82A30FEC-859B-A14A-B723-F5C7AB4FE394}">
      <dgm:prSet/>
      <dgm:spPr/>
      <dgm:t>
        <a:bodyPr/>
        <a:lstStyle/>
        <a:p>
          <a:r>
            <a:rPr lang="en-US" b="1" dirty="0"/>
            <a:t>Add foreign language movies to our catalogue, specifically those in Chinese dialects and Indian.</a:t>
          </a:r>
          <a:endParaRPr lang="en-GB" b="1" dirty="0"/>
        </a:p>
      </dgm:t>
    </dgm:pt>
    <dgm:pt modelId="{0B278B92-E989-984A-BFAF-2AD5D1F3E35C}" type="parTrans" cxnId="{E7FAE684-3ED4-BD42-AA1C-417CB3AC1EED}">
      <dgm:prSet/>
      <dgm:spPr/>
      <dgm:t>
        <a:bodyPr/>
        <a:lstStyle/>
        <a:p>
          <a:endParaRPr lang="en-GB"/>
        </a:p>
      </dgm:t>
    </dgm:pt>
    <dgm:pt modelId="{F64B4E48-6A85-1D4D-BD58-3D6DBD2E3303}" type="sibTrans" cxnId="{E7FAE684-3ED4-BD42-AA1C-417CB3AC1EED}">
      <dgm:prSet/>
      <dgm:spPr/>
      <dgm:t>
        <a:bodyPr/>
        <a:lstStyle/>
        <a:p>
          <a:endParaRPr lang="en-GB"/>
        </a:p>
      </dgm:t>
    </dgm:pt>
    <dgm:pt modelId="{C490D0A9-48F5-AF42-94B8-7BE59671111C}">
      <dgm:prSet custT="1"/>
      <dgm:spPr/>
      <dgm:t>
        <a:bodyPr/>
        <a:lstStyle/>
        <a:p>
          <a:r>
            <a:rPr lang="en-GB" sz="1600" b="1" dirty="0"/>
            <a:t>Higher Rental revenue from films of higher rental rate with $4.99 per film rental.</a:t>
          </a:r>
        </a:p>
      </dgm:t>
    </dgm:pt>
    <dgm:pt modelId="{A1C52639-0B42-8D4A-A794-1164DF770213}" type="parTrans" cxnId="{7B998512-09F3-2C4B-B2FA-1CE3C486AD3C}">
      <dgm:prSet/>
      <dgm:spPr/>
      <dgm:t>
        <a:bodyPr/>
        <a:lstStyle/>
        <a:p>
          <a:endParaRPr lang="en-GB"/>
        </a:p>
      </dgm:t>
    </dgm:pt>
    <dgm:pt modelId="{FA49D9F4-1E50-F94E-9E54-C9BE28A5ED8A}" type="sibTrans" cxnId="{7B998512-09F3-2C4B-B2FA-1CE3C486AD3C}">
      <dgm:prSet/>
      <dgm:spPr/>
      <dgm:t>
        <a:bodyPr/>
        <a:lstStyle/>
        <a:p>
          <a:endParaRPr lang="en-GB"/>
        </a:p>
      </dgm:t>
    </dgm:pt>
    <dgm:pt modelId="{BCAE96A9-4174-1043-8EFF-7AA4908A04FF}">
      <dgm:prSet custT="1"/>
      <dgm:spPr>
        <a:solidFill>
          <a:srgbClr val="58434E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en-GB" sz="1050" dirty="0"/>
            <a:t>Revenue form Rental Rate</a:t>
          </a:r>
        </a:p>
      </dgm:t>
    </dgm:pt>
    <dgm:pt modelId="{DADED08F-8124-454D-BC9F-8D601B2F9813}" type="parTrans" cxnId="{0F7E68EA-0438-CE40-ACD2-1CFD10973A48}">
      <dgm:prSet/>
      <dgm:spPr/>
      <dgm:t>
        <a:bodyPr/>
        <a:lstStyle/>
        <a:p>
          <a:endParaRPr lang="en-GB"/>
        </a:p>
      </dgm:t>
    </dgm:pt>
    <dgm:pt modelId="{6EA9B08A-59E8-7B4E-BE59-A2AB05B6F046}" type="sibTrans" cxnId="{0F7E68EA-0438-CE40-ACD2-1CFD10973A48}">
      <dgm:prSet/>
      <dgm:spPr/>
      <dgm:t>
        <a:bodyPr/>
        <a:lstStyle/>
        <a:p>
          <a:endParaRPr lang="en-GB"/>
        </a:p>
      </dgm:t>
    </dgm:pt>
    <dgm:pt modelId="{C89B7F3C-E7A2-E445-8D92-1E5D21BC751A}" type="pres">
      <dgm:prSet presAssocID="{68B6D9FB-C30D-F34F-9A95-3DB50DA4CCD1}" presName="linearFlow" presStyleCnt="0">
        <dgm:presLayoutVars>
          <dgm:dir/>
          <dgm:animLvl val="lvl"/>
          <dgm:resizeHandles val="exact"/>
        </dgm:presLayoutVars>
      </dgm:prSet>
      <dgm:spPr/>
    </dgm:pt>
    <dgm:pt modelId="{D78156CD-8602-064C-ADE0-7797CCB1828C}" type="pres">
      <dgm:prSet presAssocID="{14905678-3634-814E-AF91-79417288DB66}" presName="composite" presStyleCnt="0"/>
      <dgm:spPr/>
    </dgm:pt>
    <dgm:pt modelId="{21706A6B-1B0C-454E-9711-4DB9E916CAF2}" type="pres">
      <dgm:prSet presAssocID="{14905678-3634-814E-AF91-79417288DB66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C14C25B5-DB3A-9845-A8BA-1755406B2C06}" type="pres">
      <dgm:prSet presAssocID="{14905678-3634-814E-AF91-79417288DB66}" presName="descendantText" presStyleLbl="alignAcc1" presStyleIdx="0" presStyleCnt="5">
        <dgm:presLayoutVars>
          <dgm:bulletEnabled val="1"/>
        </dgm:presLayoutVars>
      </dgm:prSet>
      <dgm:spPr/>
    </dgm:pt>
    <dgm:pt modelId="{125F4C6C-F048-B74C-97D6-0DE3F1A94C16}" type="pres">
      <dgm:prSet presAssocID="{0A0A53FB-AD72-264D-9283-D3ED9DD8BEF1}" presName="sp" presStyleCnt="0"/>
      <dgm:spPr/>
    </dgm:pt>
    <dgm:pt modelId="{5653FEC2-06DD-CA4A-8661-6969C00F04D4}" type="pres">
      <dgm:prSet presAssocID="{BCAE96A9-4174-1043-8EFF-7AA4908A04FF}" presName="composite" presStyleCnt="0"/>
      <dgm:spPr/>
    </dgm:pt>
    <dgm:pt modelId="{534D504A-4E81-6041-8DA0-C4048F0111DE}" type="pres">
      <dgm:prSet presAssocID="{BCAE96A9-4174-1043-8EFF-7AA4908A04FF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8D23C30B-02BF-CC41-B2D2-421EE4FA182E}" type="pres">
      <dgm:prSet presAssocID="{BCAE96A9-4174-1043-8EFF-7AA4908A04FF}" presName="descendantText" presStyleLbl="alignAcc1" presStyleIdx="1" presStyleCnt="5">
        <dgm:presLayoutVars>
          <dgm:bulletEnabled val="1"/>
        </dgm:presLayoutVars>
      </dgm:prSet>
      <dgm:spPr/>
    </dgm:pt>
    <dgm:pt modelId="{45B1B44E-6964-3046-B82D-2E0C7F9CAFFD}" type="pres">
      <dgm:prSet presAssocID="{6EA9B08A-59E8-7B4E-BE59-A2AB05B6F046}" presName="sp" presStyleCnt="0"/>
      <dgm:spPr/>
    </dgm:pt>
    <dgm:pt modelId="{79BDB771-F9DD-4D47-B061-8C8992A723FE}" type="pres">
      <dgm:prSet presAssocID="{524EC96E-FF28-7241-91A4-ADD7DB92308C}" presName="composite" presStyleCnt="0"/>
      <dgm:spPr/>
    </dgm:pt>
    <dgm:pt modelId="{60FEA9D8-D338-544E-8A43-E76C8E9310D8}" type="pres">
      <dgm:prSet presAssocID="{524EC96E-FF28-7241-91A4-ADD7DB92308C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ACA5655A-2193-044B-A2B9-02B506CBF3A2}" type="pres">
      <dgm:prSet presAssocID="{524EC96E-FF28-7241-91A4-ADD7DB92308C}" presName="descendantText" presStyleLbl="alignAcc1" presStyleIdx="2" presStyleCnt="5">
        <dgm:presLayoutVars>
          <dgm:bulletEnabled val="1"/>
        </dgm:presLayoutVars>
      </dgm:prSet>
      <dgm:spPr/>
    </dgm:pt>
    <dgm:pt modelId="{68446CE1-6463-2446-867D-5B6B21EC8165}" type="pres">
      <dgm:prSet presAssocID="{AA662703-EF09-3343-82B9-26FD6AC56138}" presName="sp" presStyleCnt="0"/>
      <dgm:spPr/>
    </dgm:pt>
    <dgm:pt modelId="{9F5A50A9-237E-DC4C-A0DA-B93BA88D8D38}" type="pres">
      <dgm:prSet presAssocID="{0482F705-3009-2F4F-AD9C-F9F84E6BEE22}" presName="composite" presStyleCnt="0"/>
      <dgm:spPr/>
    </dgm:pt>
    <dgm:pt modelId="{CD6D4853-B96A-B04F-BAF4-19A790732C5D}" type="pres">
      <dgm:prSet presAssocID="{0482F705-3009-2F4F-AD9C-F9F84E6BEE22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52C8F2C2-1D18-B848-A3EE-A6D615CB178C}" type="pres">
      <dgm:prSet presAssocID="{0482F705-3009-2F4F-AD9C-F9F84E6BEE22}" presName="descendantText" presStyleLbl="alignAcc1" presStyleIdx="3" presStyleCnt="5">
        <dgm:presLayoutVars>
          <dgm:bulletEnabled val="1"/>
        </dgm:presLayoutVars>
      </dgm:prSet>
      <dgm:spPr/>
    </dgm:pt>
    <dgm:pt modelId="{18C34051-C23E-0249-B694-E1D8E7957491}" type="pres">
      <dgm:prSet presAssocID="{160D2603-899F-8E46-A714-EC214E43773D}" presName="sp" presStyleCnt="0"/>
      <dgm:spPr/>
    </dgm:pt>
    <dgm:pt modelId="{A651D472-3BF3-D04D-8DBA-12CFADA65EFC}" type="pres">
      <dgm:prSet presAssocID="{B27D7DFD-97A9-DF4B-BBFD-B2D65F8CE1A9}" presName="composite" presStyleCnt="0"/>
      <dgm:spPr/>
    </dgm:pt>
    <dgm:pt modelId="{1FF35B75-4921-144F-BF97-5D5BE87BC1A8}" type="pres">
      <dgm:prSet presAssocID="{B27D7DFD-97A9-DF4B-BBFD-B2D65F8CE1A9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3C24143A-E6A9-DF4E-8E00-4078260D3868}" type="pres">
      <dgm:prSet presAssocID="{B27D7DFD-97A9-DF4B-BBFD-B2D65F8CE1A9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67195903-E3A1-4847-9867-8D5CB3886145}" type="presOf" srcId="{14905678-3634-814E-AF91-79417288DB66}" destId="{21706A6B-1B0C-454E-9711-4DB9E916CAF2}" srcOrd="0" destOrd="0" presId="urn:microsoft.com/office/officeart/2005/8/layout/chevron2"/>
    <dgm:cxn modelId="{F194AB0A-F88B-4B4A-86E3-8439018DC118}" type="presOf" srcId="{524EC96E-FF28-7241-91A4-ADD7DB92308C}" destId="{60FEA9D8-D338-544E-8A43-E76C8E9310D8}" srcOrd="0" destOrd="0" presId="urn:microsoft.com/office/officeart/2005/8/layout/chevron2"/>
    <dgm:cxn modelId="{7B998512-09F3-2C4B-B2FA-1CE3C486AD3C}" srcId="{BCAE96A9-4174-1043-8EFF-7AA4908A04FF}" destId="{C490D0A9-48F5-AF42-94B8-7BE59671111C}" srcOrd="0" destOrd="0" parTransId="{A1C52639-0B42-8D4A-A794-1164DF770213}" sibTransId="{FA49D9F4-1E50-F94E-9E54-C9BE28A5ED8A}"/>
    <dgm:cxn modelId="{F3B94C22-874D-1649-8032-B3D3AE1FB161}" type="presOf" srcId="{D8F03B70-89E0-9346-B9CF-49C8A8B965B4}" destId="{52C8F2C2-1D18-B848-A3EE-A6D615CB178C}" srcOrd="0" destOrd="0" presId="urn:microsoft.com/office/officeart/2005/8/layout/chevron2"/>
    <dgm:cxn modelId="{4DB01C3B-5A98-064E-A67F-2A1FBFC93FA9}" type="presOf" srcId="{C490D0A9-48F5-AF42-94B8-7BE59671111C}" destId="{8D23C30B-02BF-CC41-B2D2-421EE4FA182E}" srcOrd="0" destOrd="0" presId="urn:microsoft.com/office/officeart/2005/8/layout/chevron2"/>
    <dgm:cxn modelId="{DDEEA151-12EE-164C-95C7-5FBEBC18773E}" type="presOf" srcId="{430D404F-1F21-D048-9C03-21D32FC8B4E9}" destId="{C14C25B5-DB3A-9845-A8BA-1755406B2C06}" srcOrd="0" destOrd="0" presId="urn:microsoft.com/office/officeart/2005/8/layout/chevron2"/>
    <dgm:cxn modelId="{FF34465D-23C7-494E-9491-A067BD4AC4E8}" type="presOf" srcId="{BCAE96A9-4174-1043-8EFF-7AA4908A04FF}" destId="{534D504A-4E81-6041-8DA0-C4048F0111DE}" srcOrd="0" destOrd="0" presId="urn:microsoft.com/office/officeart/2005/8/layout/chevron2"/>
    <dgm:cxn modelId="{5DCEDE5D-3F35-6C48-AA2F-DF22326A79E0}" srcId="{68B6D9FB-C30D-F34F-9A95-3DB50DA4CCD1}" destId="{14905678-3634-814E-AF91-79417288DB66}" srcOrd="0" destOrd="0" parTransId="{A829DD51-2C15-0C40-8CAA-EC2F3B4A4F50}" sibTransId="{0A0A53FB-AD72-264D-9283-D3ED9DD8BEF1}"/>
    <dgm:cxn modelId="{CBD1EC6D-4D39-8449-8296-6765B5EBC2A7}" type="presOf" srcId="{0482F705-3009-2F4F-AD9C-F9F84E6BEE22}" destId="{CD6D4853-B96A-B04F-BAF4-19A790732C5D}" srcOrd="0" destOrd="0" presId="urn:microsoft.com/office/officeart/2005/8/layout/chevron2"/>
    <dgm:cxn modelId="{83744575-7000-2849-A0E6-63C8E453EFBA}" type="presOf" srcId="{A6BA84E4-AB4B-CD41-B8F6-B961600934B7}" destId="{ACA5655A-2193-044B-A2B9-02B506CBF3A2}" srcOrd="0" destOrd="0" presId="urn:microsoft.com/office/officeart/2005/8/layout/chevron2"/>
    <dgm:cxn modelId="{D84E567B-F800-0149-9A30-E2326ACB5223}" srcId="{68B6D9FB-C30D-F34F-9A95-3DB50DA4CCD1}" destId="{524EC96E-FF28-7241-91A4-ADD7DB92308C}" srcOrd="2" destOrd="0" parTransId="{F016B9D5-B22D-FC4A-A9DF-CF61CDA7D31F}" sibTransId="{AA662703-EF09-3343-82B9-26FD6AC56138}"/>
    <dgm:cxn modelId="{E5188A7B-8DA5-204A-A615-5AAE52F2D440}" srcId="{68B6D9FB-C30D-F34F-9A95-3DB50DA4CCD1}" destId="{0482F705-3009-2F4F-AD9C-F9F84E6BEE22}" srcOrd="3" destOrd="0" parTransId="{A1DBDCA3-47A2-8940-A9BF-32BB906D2306}" sibTransId="{160D2603-899F-8E46-A714-EC214E43773D}"/>
    <dgm:cxn modelId="{E7FAE684-3ED4-BD42-AA1C-417CB3AC1EED}" srcId="{B27D7DFD-97A9-DF4B-BBFD-B2D65F8CE1A9}" destId="{82A30FEC-859B-A14A-B723-F5C7AB4FE394}" srcOrd="0" destOrd="0" parTransId="{0B278B92-E989-984A-BFAF-2AD5D1F3E35C}" sibTransId="{F64B4E48-6A85-1D4D-BD58-3D6DBD2E3303}"/>
    <dgm:cxn modelId="{8CBDC888-272F-5E45-B865-FD8F6A3D7A8F}" srcId="{68B6D9FB-C30D-F34F-9A95-3DB50DA4CCD1}" destId="{B27D7DFD-97A9-DF4B-BBFD-B2D65F8CE1A9}" srcOrd="4" destOrd="0" parTransId="{909FB544-F634-B843-ACB8-76E317E921A4}" sibTransId="{8D5552ED-F2E1-8947-9B7B-94CFAC150F7D}"/>
    <dgm:cxn modelId="{74020092-0A8E-3D45-8341-267967180F04}" type="presOf" srcId="{68B6D9FB-C30D-F34F-9A95-3DB50DA4CCD1}" destId="{C89B7F3C-E7A2-E445-8D92-1E5D21BC751A}" srcOrd="0" destOrd="0" presId="urn:microsoft.com/office/officeart/2005/8/layout/chevron2"/>
    <dgm:cxn modelId="{D8D162A0-16DA-4E47-89F0-0E333A6AD1E7}" type="presOf" srcId="{B27D7DFD-97A9-DF4B-BBFD-B2D65F8CE1A9}" destId="{1FF35B75-4921-144F-BF97-5D5BE87BC1A8}" srcOrd="0" destOrd="0" presId="urn:microsoft.com/office/officeart/2005/8/layout/chevron2"/>
    <dgm:cxn modelId="{C0AD70B3-F3AF-434D-AB9E-2E433ACBC2E2}" srcId="{14905678-3634-814E-AF91-79417288DB66}" destId="{430D404F-1F21-D048-9C03-21D32FC8B4E9}" srcOrd="0" destOrd="0" parTransId="{F3A5EE0E-9D19-FC49-A80E-86A8185BE420}" sibTransId="{569BA543-29EB-154E-B086-BB810A309BE2}"/>
    <dgm:cxn modelId="{16451ECA-B837-DF43-8538-687AF5F9A007}" type="presOf" srcId="{82A30FEC-859B-A14A-B723-F5C7AB4FE394}" destId="{3C24143A-E6A9-DF4E-8E00-4078260D3868}" srcOrd="0" destOrd="0" presId="urn:microsoft.com/office/officeart/2005/8/layout/chevron2"/>
    <dgm:cxn modelId="{9E3B68E4-4853-C047-AE86-2D4FBB9EF948}" srcId="{524EC96E-FF28-7241-91A4-ADD7DB92308C}" destId="{A6BA84E4-AB4B-CD41-B8F6-B961600934B7}" srcOrd="0" destOrd="0" parTransId="{910FCE84-51B7-D241-A06E-A81AEA00B23F}" sibTransId="{467597AE-70B7-FF49-A97C-25C4C66D5509}"/>
    <dgm:cxn modelId="{7B19EFE6-7A3E-2F47-A2CA-0FD6CFEC89B4}" srcId="{0482F705-3009-2F4F-AD9C-F9F84E6BEE22}" destId="{D8F03B70-89E0-9346-B9CF-49C8A8B965B4}" srcOrd="0" destOrd="0" parTransId="{4EFFA56D-E1D4-D542-95CF-318CAAE8DE4F}" sibTransId="{935D0006-2490-5748-B3EC-452F1BADA1D1}"/>
    <dgm:cxn modelId="{0F7E68EA-0438-CE40-ACD2-1CFD10973A48}" srcId="{68B6D9FB-C30D-F34F-9A95-3DB50DA4CCD1}" destId="{BCAE96A9-4174-1043-8EFF-7AA4908A04FF}" srcOrd="1" destOrd="0" parTransId="{DADED08F-8124-454D-BC9F-8D601B2F9813}" sibTransId="{6EA9B08A-59E8-7B4E-BE59-A2AB05B6F046}"/>
    <dgm:cxn modelId="{F3FF81BC-4522-1B4A-848D-16E2C94B128E}" type="presParOf" srcId="{C89B7F3C-E7A2-E445-8D92-1E5D21BC751A}" destId="{D78156CD-8602-064C-ADE0-7797CCB1828C}" srcOrd="0" destOrd="0" presId="urn:microsoft.com/office/officeart/2005/8/layout/chevron2"/>
    <dgm:cxn modelId="{23C2BD71-8552-F24A-A612-637D8FA7098B}" type="presParOf" srcId="{D78156CD-8602-064C-ADE0-7797CCB1828C}" destId="{21706A6B-1B0C-454E-9711-4DB9E916CAF2}" srcOrd="0" destOrd="0" presId="urn:microsoft.com/office/officeart/2005/8/layout/chevron2"/>
    <dgm:cxn modelId="{E0E1E9D1-FBDD-6C47-82DA-8BDACAACAB20}" type="presParOf" srcId="{D78156CD-8602-064C-ADE0-7797CCB1828C}" destId="{C14C25B5-DB3A-9845-A8BA-1755406B2C06}" srcOrd="1" destOrd="0" presId="urn:microsoft.com/office/officeart/2005/8/layout/chevron2"/>
    <dgm:cxn modelId="{0B1060E9-FCF0-9041-92DF-CCD3582BA738}" type="presParOf" srcId="{C89B7F3C-E7A2-E445-8D92-1E5D21BC751A}" destId="{125F4C6C-F048-B74C-97D6-0DE3F1A94C16}" srcOrd="1" destOrd="0" presId="urn:microsoft.com/office/officeart/2005/8/layout/chevron2"/>
    <dgm:cxn modelId="{4FFD27D9-6981-F64C-B7D7-68E2D6447F5F}" type="presParOf" srcId="{C89B7F3C-E7A2-E445-8D92-1E5D21BC751A}" destId="{5653FEC2-06DD-CA4A-8661-6969C00F04D4}" srcOrd="2" destOrd="0" presId="urn:microsoft.com/office/officeart/2005/8/layout/chevron2"/>
    <dgm:cxn modelId="{B7BE8522-C3C8-244F-B87F-504759FC2DE0}" type="presParOf" srcId="{5653FEC2-06DD-CA4A-8661-6969C00F04D4}" destId="{534D504A-4E81-6041-8DA0-C4048F0111DE}" srcOrd="0" destOrd="0" presId="urn:microsoft.com/office/officeart/2005/8/layout/chevron2"/>
    <dgm:cxn modelId="{74C560A6-1813-6A42-BB9E-2C75754652FD}" type="presParOf" srcId="{5653FEC2-06DD-CA4A-8661-6969C00F04D4}" destId="{8D23C30B-02BF-CC41-B2D2-421EE4FA182E}" srcOrd="1" destOrd="0" presId="urn:microsoft.com/office/officeart/2005/8/layout/chevron2"/>
    <dgm:cxn modelId="{23523596-05C4-E543-A5F3-21427DC2E2BF}" type="presParOf" srcId="{C89B7F3C-E7A2-E445-8D92-1E5D21BC751A}" destId="{45B1B44E-6964-3046-B82D-2E0C7F9CAFFD}" srcOrd="3" destOrd="0" presId="urn:microsoft.com/office/officeart/2005/8/layout/chevron2"/>
    <dgm:cxn modelId="{85609640-CF0B-9542-9BA8-50428D8408DD}" type="presParOf" srcId="{C89B7F3C-E7A2-E445-8D92-1E5D21BC751A}" destId="{79BDB771-F9DD-4D47-B061-8C8992A723FE}" srcOrd="4" destOrd="0" presId="urn:microsoft.com/office/officeart/2005/8/layout/chevron2"/>
    <dgm:cxn modelId="{F4D54EA5-3C41-C44B-88B5-3AF8C5E6F310}" type="presParOf" srcId="{79BDB771-F9DD-4D47-B061-8C8992A723FE}" destId="{60FEA9D8-D338-544E-8A43-E76C8E9310D8}" srcOrd="0" destOrd="0" presId="urn:microsoft.com/office/officeart/2005/8/layout/chevron2"/>
    <dgm:cxn modelId="{CE1DE567-DF39-B641-82D3-96C5191DC017}" type="presParOf" srcId="{79BDB771-F9DD-4D47-B061-8C8992A723FE}" destId="{ACA5655A-2193-044B-A2B9-02B506CBF3A2}" srcOrd="1" destOrd="0" presId="urn:microsoft.com/office/officeart/2005/8/layout/chevron2"/>
    <dgm:cxn modelId="{75D7ADDD-53E2-6E40-BF8C-1569DADC7A59}" type="presParOf" srcId="{C89B7F3C-E7A2-E445-8D92-1E5D21BC751A}" destId="{68446CE1-6463-2446-867D-5B6B21EC8165}" srcOrd="5" destOrd="0" presId="urn:microsoft.com/office/officeart/2005/8/layout/chevron2"/>
    <dgm:cxn modelId="{7CCA3EB1-4139-AA4E-9F0D-8F9DC2221B4A}" type="presParOf" srcId="{C89B7F3C-E7A2-E445-8D92-1E5D21BC751A}" destId="{9F5A50A9-237E-DC4C-A0DA-B93BA88D8D38}" srcOrd="6" destOrd="0" presId="urn:microsoft.com/office/officeart/2005/8/layout/chevron2"/>
    <dgm:cxn modelId="{62821C00-DFF6-B74E-ADB1-D09DDD12E5B0}" type="presParOf" srcId="{9F5A50A9-237E-DC4C-A0DA-B93BA88D8D38}" destId="{CD6D4853-B96A-B04F-BAF4-19A790732C5D}" srcOrd="0" destOrd="0" presId="urn:microsoft.com/office/officeart/2005/8/layout/chevron2"/>
    <dgm:cxn modelId="{DE920D0D-E2AC-A544-8E18-EE9A43960D38}" type="presParOf" srcId="{9F5A50A9-237E-DC4C-A0DA-B93BA88D8D38}" destId="{52C8F2C2-1D18-B848-A3EE-A6D615CB178C}" srcOrd="1" destOrd="0" presId="urn:microsoft.com/office/officeart/2005/8/layout/chevron2"/>
    <dgm:cxn modelId="{A17F75D8-F033-5B4E-AB4F-7DDB0B767E2B}" type="presParOf" srcId="{C89B7F3C-E7A2-E445-8D92-1E5D21BC751A}" destId="{18C34051-C23E-0249-B694-E1D8E7957491}" srcOrd="7" destOrd="0" presId="urn:microsoft.com/office/officeart/2005/8/layout/chevron2"/>
    <dgm:cxn modelId="{281BC67E-07B6-E04B-ADD1-D53B68F4584D}" type="presParOf" srcId="{C89B7F3C-E7A2-E445-8D92-1E5D21BC751A}" destId="{A651D472-3BF3-D04D-8DBA-12CFADA65EFC}" srcOrd="8" destOrd="0" presId="urn:microsoft.com/office/officeart/2005/8/layout/chevron2"/>
    <dgm:cxn modelId="{D98AB317-89A5-9A40-B32A-C7512D8732AF}" type="presParOf" srcId="{A651D472-3BF3-D04D-8DBA-12CFADA65EFC}" destId="{1FF35B75-4921-144F-BF97-5D5BE87BC1A8}" srcOrd="0" destOrd="0" presId="urn:microsoft.com/office/officeart/2005/8/layout/chevron2"/>
    <dgm:cxn modelId="{CEDE00C6-A1C0-DB45-90A0-7F8B9BD71F78}" type="presParOf" srcId="{A651D472-3BF3-D04D-8DBA-12CFADA65EFC}" destId="{3C24143A-E6A9-DF4E-8E00-4078260D386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5DBBE1-71CC-854F-9FB2-EBDFD25A9451}">
      <dsp:nvSpPr>
        <dsp:cNvPr id="0" name=""/>
        <dsp:cNvSpPr/>
      </dsp:nvSpPr>
      <dsp:spPr>
        <a:xfrm>
          <a:off x="0" y="598"/>
          <a:ext cx="386503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9DD9D7-52EF-0645-BBBA-9FCDB282F7D9}">
      <dsp:nvSpPr>
        <dsp:cNvPr id="0" name=""/>
        <dsp:cNvSpPr/>
      </dsp:nvSpPr>
      <dsp:spPr>
        <a:xfrm>
          <a:off x="0" y="598"/>
          <a:ext cx="3865032" cy="980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</a:rPr>
            <a:t>Key questions and Objectives are: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0" y="598"/>
        <a:ext cx="3865032" cy="980911"/>
      </dsp:txXfrm>
    </dsp:sp>
    <dsp:sp modelId="{D99E7782-5559-8E40-B364-F34C5A67EB4B}">
      <dsp:nvSpPr>
        <dsp:cNvPr id="0" name=""/>
        <dsp:cNvSpPr/>
      </dsp:nvSpPr>
      <dsp:spPr>
        <a:xfrm>
          <a:off x="0" y="981510"/>
          <a:ext cx="3865032" cy="0"/>
        </a:xfrm>
        <a:prstGeom prst="line">
          <a:avLst/>
        </a:prstGeom>
        <a:solidFill>
          <a:schemeClr val="accent2">
            <a:hueOff val="-2587972"/>
            <a:satOff val="11465"/>
            <a:lumOff val="-4216"/>
            <a:alphaOff val="0"/>
          </a:schemeClr>
        </a:solidFill>
        <a:ln w="12700" cap="flat" cmpd="sng" algn="ctr">
          <a:solidFill>
            <a:schemeClr val="accent2">
              <a:hueOff val="-2587972"/>
              <a:satOff val="11465"/>
              <a:lumOff val="-42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4AE339-F5C4-4B4B-BD52-40983746D1FC}">
      <dsp:nvSpPr>
        <dsp:cNvPr id="0" name=""/>
        <dsp:cNvSpPr/>
      </dsp:nvSpPr>
      <dsp:spPr>
        <a:xfrm>
          <a:off x="0" y="981510"/>
          <a:ext cx="3865032" cy="980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Which movies contributed the most/least to revenue gain?</a:t>
          </a:r>
        </a:p>
      </dsp:txBody>
      <dsp:txXfrm>
        <a:off x="0" y="981510"/>
        <a:ext cx="3865032" cy="980911"/>
      </dsp:txXfrm>
    </dsp:sp>
    <dsp:sp modelId="{D1C10CD9-D035-0B48-A35F-9DC883BC29A6}">
      <dsp:nvSpPr>
        <dsp:cNvPr id="0" name=""/>
        <dsp:cNvSpPr/>
      </dsp:nvSpPr>
      <dsp:spPr>
        <a:xfrm>
          <a:off x="0" y="1962422"/>
          <a:ext cx="3865032" cy="0"/>
        </a:xfrm>
        <a:prstGeom prst="line">
          <a:avLst/>
        </a:prstGeom>
        <a:solidFill>
          <a:schemeClr val="accent2">
            <a:hueOff val="-5175945"/>
            <a:satOff val="22930"/>
            <a:lumOff val="-8432"/>
            <a:alphaOff val="0"/>
          </a:schemeClr>
        </a:solidFill>
        <a:ln w="12700" cap="flat" cmpd="sng" algn="ctr">
          <a:solidFill>
            <a:schemeClr val="accent2">
              <a:hueOff val="-5175945"/>
              <a:satOff val="22930"/>
              <a:lumOff val="-84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61579F-73F7-DA49-8E91-1D38B2C67A3A}">
      <dsp:nvSpPr>
        <dsp:cNvPr id="0" name=""/>
        <dsp:cNvSpPr/>
      </dsp:nvSpPr>
      <dsp:spPr>
        <a:xfrm>
          <a:off x="0" y="1962422"/>
          <a:ext cx="3865032" cy="980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Who are our top countries, cities, and customers? </a:t>
          </a:r>
        </a:p>
      </dsp:txBody>
      <dsp:txXfrm>
        <a:off x="0" y="1962422"/>
        <a:ext cx="3865032" cy="980911"/>
      </dsp:txXfrm>
    </dsp:sp>
    <dsp:sp modelId="{E4B42CF5-04BF-7B41-AAC9-5AC1C9059402}">
      <dsp:nvSpPr>
        <dsp:cNvPr id="0" name=""/>
        <dsp:cNvSpPr/>
      </dsp:nvSpPr>
      <dsp:spPr>
        <a:xfrm>
          <a:off x="0" y="2943333"/>
          <a:ext cx="3865032" cy="0"/>
        </a:xfrm>
        <a:prstGeom prst="line">
          <a:avLst/>
        </a:prstGeom>
        <a:solidFill>
          <a:schemeClr val="accent2">
            <a:hueOff val="-7763917"/>
            <a:satOff val="34394"/>
            <a:lumOff val="-12648"/>
            <a:alphaOff val="0"/>
          </a:schemeClr>
        </a:solidFill>
        <a:ln w="12700" cap="flat" cmpd="sng" algn="ctr">
          <a:solidFill>
            <a:schemeClr val="accent2">
              <a:hueOff val="-7763917"/>
              <a:satOff val="34394"/>
              <a:lumOff val="-1264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CD4593-0FEE-8D4F-9FAE-41710EF92B9C}">
      <dsp:nvSpPr>
        <dsp:cNvPr id="0" name=""/>
        <dsp:cNvSpPr/>
      </dsp:nvSpPr>
      <dsp:spPr>
        <a:xfrm>
          <a:off x="0" y="2943333"/>
          <a:ext cx="3865032" cy="980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What is the average rental duration and length of movies watched? </a:t>
          </a:r>
        </a:p>
      </dsp:txBody>
      <dsp:txXfrm>
        <a:off x="0" y="2943333"/>
        <a:ext cx="3865032" cy="980911"/>
      </dsp:txXfrm>
    </dsp:sp>
    <dsp:sp modelId="{D37A77C7-5539-8F4A-B401-A55EC576BFFB}">
      <dsp:nvSpPr>
        <dsp:cNvPr id="0" name=""/>
        <dsp:cNvSpPr/>
      </dsp:nvSpPr>
      <dsp:spPr>
        <a:xfrm>
          <a:off x="0" y="3924245"/>
          <a:ext cx="3865032" cy="0"/>
        </a:xfrm>
        <a:prstGeom prst="line">
          <a:avLst/>
        </a:prstGeom>
        <a:solidFill>
          <a:schemeClr val="accent2">
            <a:hueOff val="-10351890"/>
            <a:satOff val="45859"/>
            <a:lumOff val="-16864"/>
            <a:alphaOff val="0"/>
          </a:schemeClr>
        </a:solidFill>
        <a:ln w="12700" cap="flat" cmpd="sng" algn="ctr">
          <a:solidFill>
            <a:schemeClr val="accent2">
              <a:hueOff val="-10351890"/>
              <a:satOff val="45859"/>
              <a:lumOff val="-168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D4E1EE-0778-B341-BEAA-2285F2CF1CD6}">
      <dsp:nvSpPr>
        <dsp:cNvPr id="0" name=""/>
        <dsp:cNvSpPr/>
      </dsp:nvSpPr>
      <dsp:spPr>
        <a:xfrm>
          <a:off x="0" y="3924245"/>
          <a:ext cx="3865032" cy="980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What do our top customers watch and what are they willing to pay?</a:t>
          </a:r>
        </a:p>
      </dsp:txBody>
      <dsp:txXfrm>
        <a:off x="0" y="3924245"/>
        <a:ext cx="3865032" cy="9809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84DC16-4E3A-BB47-B3A6-9CEF865F05E0}">
      <dsp:nvSpPr>
        <dsp:cNvPr id="0" name=""/>
        <dsp:cNvSpPr/>
      </dsp:nvSpPr>
      <dsp:spPr>
        <a:xfrm>
          <a:off x="389" y="87431"/>
          <a:ext cx="1518521" cy="91111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Minimum Rental Duration: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3</a:t>
          </a:r>
        </a:p>
      </dsp:txBody>
      <dsp:txXfrm>
        <a:off x="389" y="87431"/>
        <a:ext cx="1518521" cy="911112"/>
      </dsp:txXfrm>
    </dsp:sp>
    <dsp:sp modelId="{B8483534-2735-D945-BD95-3AABDEE690B1}">
      <dsp:nvSpPr>
        <dsp:cNvPr id="0" name=""/>
        <dsp:cNvSpPr/>
      </dsp:nvSpPr>
      <dsp:spPr>
        <a:xfrm>
          <a:off x="1670762" y="87431"/>
          <a:ext cx="1518521" cy="91111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Maximum Rental Duration: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7</a:t>
          </a:r>
        </a:p>
      </dsp:txBody>
      <dsp:txXfrm>
        <a:off x="1670762" y="87431"/>
        <a:ext cx="1518521" cy="911112"/>
      </dsp:txXfrm>
    </dsp:sp>
    <dsp:sp modelId="{65E65EC9-FF07-8042-802F-00236508C3A2}">
      <dsp:nvSpPr>
        <dsp:cNvPr id="0" name=""/>
        <dsp:cNvSpPr/>
      </dsp:nvSpPr>
      <dsp:spPr>
        <a:xfrm>
          <a:off x="389" y="1150396"/>
          <a:ext cx="1518521" cy="91111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Average Rental Duration: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400" b="0" i="0" u="none" kern="1200" dirty="0"/>
            <a:t>49.85</a:t>
          </a:r>
          <a:endParaRPr lang="en-GB" sz="1400" kern="1200" dirty="0"/>
        </a:p>
      </dsp:txBody>
      <dsp:txXfrm>
        <a:off x="389" y="1150396"/>
        <a:ext cx="1518521" cy="911112"/>
      </dsp:txXfrm>
    </dsp:sp>
    <dsp:sp modelId="{1274F5C6-D9B5-0243-9356-DCC1AD5A16FE}">
      <dsp:nvSpPr>
        <dsp:cNvPr id="0" name=""/>
        <dsp:cNvSpPr/>
      </dsp:nvSpPr>
      <dsp:spPr>
        <a:xfrm>
          <a:off x="1670762" y="1150396"/>
          <a:ext cx="1518521" cy="91111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Minimum Rental Rate: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400" b="0" i="0" u="none" kern="1200" dirty="0"/>
            <a:t>0.99</a:t>
          </a:r>
          <a:endParaRPr lang="en-GB" sz="1400" kern="1200" dirty="0"/>
        </a:p>
      </dsp:txBody>
      <dsp:txXfrm>
        <a:off x="1670762" y="1150396"/>
        <a:ext cx="1518521" cy="911112"/>
      </dsp:txXfrm>
    </dsp:sp>
    <dsp:sp modelId="{153BC56D-D0B5-EC4B-9A24-63871A4AAA5A}">
      <dsp:nvSpPr>
        <dsp:cNvPr id="0" name=""/>
        <dsp:cNvSpPr/>
      </dsp:nvSpPr>
      <dsp:spPr>
        <a:xfrm>
          <a:off x="389" y="2213360"/>
          <a:ext cx="1518521" cy="91111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Maximum Rental Rate: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400" b="0" i="0" u="none" kern="1200" dirty="0"/>
            <a:t>4.99</a:t>
          </a:r>
          <a:endParaRPr lang="en-GB" sz="1400" kern="1200" dirty="0"/>
        </a:p>
      </dsp:txBody>
      <dsp:txXfrm>
        <a:off x="389" y="2213360"/>
        <a:ext cx="1518521" cy="911112"/>
      </dsp:txXfrm>
    </dsp:sp>
    <dsp:sp modelId="{6D81178B-8729-B34F-BB9A-4EB25D16549F}">
      <dsp:nvSpPr>
        <dsp:cNvPr id="0" name=""/>
        <dsp:cNvSpPr/>
      </dsp:nvSpPr>
      <dsp:spPr>
        <a:xfrm>
          <a:off x="1670762" y="2213360"/>
          <a:ext cx="1518521" cy="91111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Average Rental Rate: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400" b="0" i="0" u="none" kern="1200" dirty="0"/>
            <a:t>29.80</a:t>
          </a:r>
          <a:endParaRPr lang="en-GB" sz="1400" kern="1200" dirty="0"/>
        </a:p>
      </dsp:txBody>
      <dsp:txXfrm>
        <a:off x="1670762" y="2213360"/>
        <a:ext cx="1518521" cy="911112"/>
      </dsp:txXfrm>
    </dsp:sp>
    <dsp:sp modelId="{78BE2285-89B2-0842-9F6E-23647B49652C}">
      <dsp:nvSpPr>
        <dsp:cNvPr id="0" name=""/>
        <dsp:cNvSpPr/>
      </dsp:nvSpPr>
      <dsp:spPr>
        <a:xfrm>
          <a:off x="389" y="3276325"/>
          <a:ext cx="1518521" cy="91111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Minimum Movie Length: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400" b="0" i="0" u="none" kern="1200" dirty="0"/>
            <a:t>46</a:t>
          </a:r>
          <a:endParaRPr lang="en-GB" sz="1400" kern="1200" dirty="0"/>
        </a:p>
      </dsp:txBody>
      <dsp:txXfrm>
        <a:off x="389" y="3276325"/>
        <a:ext cx="1518521" cy="911112"/>
      </dsp:txXfrm>
    </dsp:sp>
    <dsp:sp modelId="{D04EFC8D-036C-9042-9270-5329EBB47A57}">
      <dsp:nvSpPr>
        <dsp:cNvPr id="0" name=""/>
        <dsp:cNvSpPr/>
      </dsp:nvSpPr>
      <dsp:spPr>
        <a:xfrm>
          <a:off x="1670762" y="3276325"/>
          <a:ext cx="1518521" cy="91111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Maximum Movie Length: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400" b="0" i="0" u="none" kern="1200" dirty="0"/>
            <a:t>185</a:t>
          </a:r>
          <a:endParaRPr lang="en-GB" sz="1400" kern="1200" dirty="0"/>
        </a:p>
      </dsp:txBody>
      <dsp:txXfrm>
        <a:off x="1670762" y="3276325"/>
        <a:ext cx="1518521" cy="911112"/>
      </dsp:txXfrm>
    </dsp:sp>
    <dsp:sp modelId="{F84629CA-5B10-894C-8518-E320A002CD0D}">
      <dsp:nvSpPr>
        <dsp:cNvPr id="0" name=""/>
        <dsp:cNvSpPr/>
      </dsp:nvSpPr>
      <dsp:spPr>
        <a:xfrm>
          <a:off x="389" y="4339290"/>
          <a:ext cx="1518521" cy="91111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Average Movie Length: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400" b="0" i="0" u="none" kern="1200" dirty="0"/>
            <a:t>1.152</a:t>
          </a:r>
          <a:endParaRPr lang="en-GB" sz="1400" kern="1200" dirty="0"/>
        </a:p>
      </dsp:txBody>
      <dsp:txXfrm>
        <a:off x="389" y="4339290"/>
        <a:ext cx="1518521" cy="911112"/>
      </dsp:txXfrm>
    </dsp:sp>
    <dsp:sp modelId="{DD9FEFDD-09BB-B24D-9808-A613AC49B997}">
      <dsp:nvSpPr>
        <dsp:cNvPr id="0" name=""/>
        <dsp:cNvSpPr/>
      </dsp:nvSpPr>
      <dsp:spPr>
        <a:xfrm>
          <a:off x="1670762" y="4339290"/>
          <a:ext cx="1518521" cy="91111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Minimum Replacement Cost: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400" b="0" i="0" u="none" kern="1200" dirty="0"/>
            <a:t>9.99</a:t>
          </a:r>
          <a:endParaRPr lang="en-GB" sz="1400" kern="1200" dirty="0"/>
        </a:p>
      </dsp:txBody>
      <dsp:txXfrm>
        <a:off x="1670762" y="4339290"/>
        <a:ext cx="1518521" cy="911112"/>
      </dsp:txXfrm>
    </dsp:sp>
    <dsp:sp modelId="{1C862475-79FA-7F49-889C-0366C50C97F0}">
      <dsp:nvSpPr>
        <dsp:cNvPr id="0" name=""/>
        <dsp:cNvSpPr/>
      </dsp:nvSpPr>
      <dsp:spPr>
        <a:xfrm>
          <a:off x="389" y="5402255"/>
          <a:ext cx="1518521" cy="91111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Maximum Replacement Cost: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400" b="0" i="0" u="none" kern="1200" dirty="0"/>
            <a:t>29.99</a:t>
          </a:r>
          <a:endParaRPr lang="en-GB" sz="1400" kern="1200" dirty="0"/>
        </a:p>
      </dsp:txBody>
      <dsp:txXfrm>
        <a:off x="389" y="5402255"/>
        <a:ext cx="1518521" cy="911112"/>
      </dsp:txXfrm>
    </dsp:sp>
    <dsp:sp modelId="{886A0AA3-1A1E-D741-939A-1E5AC432E4CE}">
      <dsp:nvSpPr>
        <dsp:cNvPr id="0" name=""/>
        <dsp:cNvSpPr/>
      </dsp:nvSpPr>
      <dsp:spPr>
        <a:xfrm>
          <a:off x="1670762" y="5402255"/>
          <a:ext cx="1518521" cy="91111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Average Replacement Cost: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400" b="0" i="0" u="none" kern="1200" dirty="0"/>
            <a:t>199.84</a:t>
          </a:r>
          <a:endParaRPr lang="en-GB" sz="1400" kern="1200" dirty="0"/>
        </a:p>
      </dsp:txBody>
      <dsp:txXfrm>
        <a:off x="1670762" y="5402255"/>
        <a:ext cx="1518521" cy="9111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3309CA-0498-FD40-AA86-E09D6776394F}">
      <dsp:nvSpPr>
        <dsp:cNvPr id="0" name=""/>
        <dsp:cNvSpPr/>
      </dsp:nvSpPr>
      <dsp:spPr>
        <a:xfrm>
          <a:off x="2778" y="446824"/>
          <a:ext cx="1504156" cy="90249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Number R rated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DE" sz="1400" b="0" i="0" u="none" kern="1200" dirty="0"/>
            <a:t>195</a:t>
          </a:r>
          <a:endParaRPr lang="en-GB" sz="1400" kern="1200" dirty="0"/>
        </a:p>
      </dsp:txBody>
      <dsp:txXfrm>
        <a:off x="2778" y="446824"/>
        <a:ext cx="1504156" cy="902493"/>
      </dsp:txXfrm>
    </dsp:sp>
    <dsp:sp modelId="{0BD6621C-FD7E-F943-9A1A-9800AB20A1CE}">
      <dsp:nvSpPr>
        <dsp:cNvPr id="0" name=""/>
        <dsp:cNvSpPr/>
      </dsp:nvSpPr>
      <dsp:spPr>
        <a:xfrm>
          <a:off x="1657350" y="446824"/>
          <a:ext cx="1504156" cy="90249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Number NC-17 rated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DE" sz="1400" b="0" i="0" u="none" kern="1200" dirty="0"/>
            <a:t>210</a:t>
          </a:r>
          <a:endParaRPr lang="en-GB" sz="1400" kern="1200" dirty="0"/>
        </a:p>
      </dsp:txBody>
      <dsp:txXfrm>
        <a:off x="1657350" y="446824"/>
        <a:ext cx="1504156" cy="902493"/>
      </dsp:txXfrm>
    </dsp:sp>
    <dsp:sp modelId="{914FB285-E76A-9947-9319-7AE56964FAEF}">
      <dsp:nvSpPr>
        <dsp:cNvPr id="0" name=""/>
        <dsp:cNvSpPr/>
      </dsp:nvSpPr>
      <dsp:spPr>
        <a:xfrm>
          <a:off x="3311921" y="446824"/>
          <a:ext cx="1504156" cy="90249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Number G rated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DE" sz="1400" b="0" i="0" u="none" kern="1200" dirty="0"/>
            <a:t>178</a:t>
          </a:r>
          <a:endParaRPr lang="en-GB" sz="1400" kern="1200" dirty="0"/>
        </a:p>
      </dsp:txBody>
      <dsp:txXfrm>
        <a:off x="3311921" y="446824"/>
        <a:ext cx="1504156" cy="902493"/>
      </dsp:txXfrm>
    </dsp:sp>
    <dsp:sp modelId="{35925076-C0A1-C042-A1D1-178E278BBC1E}">
      <dsp:nvSpPr>
        <dsp:cNvPr id="0" name=""/>
        <dsp:cNvSpPr/>
      </dsp:nvSpPr>
      <dsp:spPr>
        <a:xfrm>
          <a:off x="4966493" y="446824"/>
          <a:ext cx="1504156" cy="90249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Number PG rated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DE" sz="1400" b="0" i="0" u="none" kern="1200" dirty="0"/>
            <a:t>194</a:t>
          </a:r>
          <a:endParaRPr lang="en-GB" sz="1400" kern="1200" dirty="0"/>
        </a:p>
      </dsp:txBody>
      <dsp:txXfrm>
        <a:off x="4966493" y="446824"/>
        <a:ext cx="1504156" cy="902493"/>
      </dsp:txXfrm>
    </dsp:sp>
    <dsp:sp modelId="{D55CF992-ECDF-7B47-AFDE-0A485069053B}">
      <dsp:nvSpPr>
        <dsp:cNvPr id="0" name=""/>
        <dsp:cNvSpPr/>
      </dsp:nvSpPr>
      <dsp:spPr>
        <a:xfrm>
          <a:off x="6621065" y="446824"/>
          <a:ext cx="1504156" cy="90249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Number PG-13 rated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DE" sz="1400" b="0" i="0" u="none" kern="1200" dirty="0"/>
            <a:t>223</a:t>
          </a:r>
          <a:endParaRPr lang="en-GB" sz="1400" kern="1200" dirty="0"/>
        </a:p>
      </dsp:txBody>
      <dsp:txXfrm>
        <a:off x="6621065" y="446824"/>
        <a:ext cx="1504156" cy="9024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706A6B-1B0C-454E-9711-4DB9E916CAF2}">
      <dsp:nvSpPr>
        <dsp:cNvPr id="0" name=""/>
        <dsp:cNvSpPr/>
      </dsp:nvSpPr>
      <dsp:spPr>
        <a:xfrm rot="5400000">
          <a:off x="-189753" y="192206"/>
          <a:ext cx="1265022" cy="885516"/>
        </a:xfrm>
        <a:prstGeom prst="chevron">
          <a:avLst/>
        </a:prstGeom>
        <a:solidFill>
          <a:srgbClr val="58434E"/>
        </a:solidFill>
        <a:ln w="12700" cap="flat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Investment</a:t>
          </a:r>
          <a:endParaRPr lang="en-GB" sz="1000" kern="1200" dirty="0"/>
        </a:p>
      </dsp:txBody>
      <dsp:txXfrm rot="-5400000">
        <a:off x="0" y="445211"/>
        <a:ext cx="885516" cy="379506"/>
      </dsp:txXfrm>
    </dsp:sp>
    <dsp:sp modelId="{C14C25B5-DB3A-9845-A8BA-1755406B2C06}">
      <dsp:nvSpPr>
        <dsp:cNvPr id="0" name=""/>
        <dsp:cNvSpPr/>
      </dsp:nvSpPr>
      <dsp:spPr>
        <a:xfrm rot="5400000">
          <a:off x="5821773" y="-4933803"/>
          <a:ext cx="822264" cy="10694778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Invest in incentivizing our top performing customers. (loyalty cards, discounts, special gifts etc.)</a:t>
          </a:r>
          <a:endParaRPr lang="en-GB" sz="1800" kern="1200" dirty="0"/>
        </a:p>
      </dsp:txBody>
      <dsp:txXfrm rot="-5400000">
        <a:off x="885516" y="42594"/>
        <a:ext cx="10654638" cy="741984"/>
      </dsp:txXfrm>
    </dsp:sp>
    <dsp:sp modelId="{534D504A-4E81-6041-8DA0-C4048F0111DE}">
      <dsp:nvSpPr>
        <dsp:cNvPr id="0" name=""/>
        <dsp:cNvSpPr/>
      </dsp:nvSpPr>
      <dsp:spPr>
        <a:xfrm rot="5400000">
          <a:off x="-189753" y="1341749"/>
          <a:ext cx="1265022" cy="885516"/>
        </a:xfrm>
        <a:prstGeom prst="chevron">
          <a:avLst/>
        </a:prstGeom>
        <a:solidFill>
          <a:srgbClr val="58434E"/>
        </a:solidFill>
        <a:ln w="12700" cap="flat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Revenue form Rental Rate</a:t>
          </a:r>
        </a:p>
      </dsp:txBody>
      <dsp:txXfrm rot="-5400000">
        <a:off x="0" y="1594754"/>
        <a:ext cx="885516" cy="379506"/>
      </dsp:txXfrm>
    </dsp:sp>
    <dsp:sp modelId="{8D23C30B-02BF-CC41-B2D2-421EE4FA182E}">
      <dsp:nvSpPr>
        <dsp:cNvPr id="0" name=""/>
        <dsp:cNvSpPr/>
      </dsp:nvSpPr>
      <dsp:spPr>
        <a:xfrm rot="5400000">
          <a:off x="5821773" y="-3784260"/>
          <a:ext cx="822264" cy="10694778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b="1" kern="1200" dirty="0"/>
            <a:t>Higher Rental revenue from films of higher rental rate with $4.99 per film rental.</a:t>
          </a:r>
        </a:p>
      </dsp:txBody>
      <dsp:txXfrm rot="-5400000">
        <a:off x="885516" y="1192137"/>
        <a:ext cx="10654638" cy="741984"/>
      </dsp:txXfrm>
    </dsp:sp>
    <dsp:sp modelId="{60FEA9D8-D338-544E-8A43-E76C8E9310D8}">
      <dsp:nvSpPr>
        <dsp:cNvPr id="0" name=""/>
        <dsp:cNvSpPr/>
      </dsp:nvSpPr>
      <dsp:spPr>
        <a:xfrm rot="5400000">
          <a:off x="-189753" y="2491292"/>
          <a:ext cx="1265022" cy="885516"/>
        </a:xfrm>
        <a:prstGeom prst="chevron">
          <a:avLst/>
        </a:prstGeom>
        <a:solidFill>
          <a:srgbClr val="58434E"/>
        </a:solidFill>
        <a:ln w="12700" cap="flat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Inventory</a:t>
          </a:r>
        </a:p>
      </dsp:txBody>
      <dsp:txXfrm rot="-5400000">
        <a:off x="0" y="2744297"/>
        <a:ext cx="885516" cy="379506"/>
      </dsp:txXfrm>
    </dsp:sp>
    <dsp:sp modelId="{ACA5655A-2193-044B-A2B9-02B506CBF3A2}">
      <dsp:nvSpPr>
        <dsp:cNvPr id="0" name=""/>
        <dsp:cNvSpPr/>
      </dsp:nvSpPr>
      <dsp:spPr>
        <a:xfrm rot="5400000">
          <a:off x="5821773" y="-2634717"/>
          <a:ext cx="822264" cy="10694778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Increase inventors for Sports, Sci-Fi, Animation, Drama and Comedy movies. Also increase inventory for the leading categories of top five countries.  </a:t>
          </a:r>
          <a:endParaRPr lang="en-GB" sz="1800" kern="1200" dirty="0"/>
        </a:p>
      </dsp:txBody>
      <dsp:txXfrm rot="-5400000">
        <a:off x="885516" y="2341680"/>
        <a:ext cx="10654638" cy="741984"/>
      </dsp:txXfrm>
    </dsp:sp>
    <dsp:sp modelId="{CD6D4853-B96A-B04F-BAF4-19A790732C5D}">
      <dsp:nvSpPr>
        <dsp:cNvPr id="0" name=""/>
        <dsp:cNvSpPr/>
      </dsp:nvSpPr>
      <dsp:spPr>
        <a:xfrm rot="5400000">
          <a:off x="-189753" y="3640836"/>
          <a:ext cx="1265022" cy="885516"/>
        </a:xfrm>
        <a:prstGeom prst="chevron">
          <a:avLst/>
        </a:prstGeom>
        <a:solidFill>
          <a:srgbClr val="58434E"/>
        </a:solidFill>
        <a:ln w="12700" cap="flat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Promotion</a:t>
          </a:r>
        </a:p>
      </dsp:txBody>
      <dsp:txXfrm rot="-5400000">
        <a:off x="0" y="3893841"/>
        <a:ext cx="885516" cy="379506"/>
      </dsp:txXfrm>
    </dsp:sp>
    <dsp:sp modelId="{52C8F2C2-1D18-B848-A3EE-A6D615CB178C}">
      <dsp:nvSpPr>
        <dsp:cNvPr id="0" name=""/>
        <dsp:cNvSpPr/>
      </dsp:nvSpPr>
      <dsp:spPr>
        <a:xfrm rot="5400000">
          <a:off x="5821773" y="-1485174"/>
          <a:ext cx="822264" cy="10694778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Invest in promoting Sports, Foreign and Documentary movies for India. Animation, Sports and Family for China. Sports, Drama and Documentary for US. New, Drama and Animation for Japan. Sports, Sci-Fi and Foreign for Mexico.</a:t>
          </a:r>
          <a:endParaRPr lang="en-GB" sz="1800" kern="1200" dirty="0"/>
        </a:p>
      </dsp:txBody>
      <dsp:txXfrm rot="-5400000">
        <a:off x="885516" y="3491223"/>
        <a:ext cx="10654638" cy="741984"/>
      </dsp:txXfrm>
    </dsp:sp>
    <dsp:sp modelId="{1FF35B75-4921-144F-BF97-5D5BE87BC1A8}">
      <dsp:nvSpPr>
        <dsp:cNvPr id="0" name=""/>
        <dsp:cNvSpPr/>
      </dsp:nvSpPr>
      <dsp:spPr>
        <a:xfrm rot="5400000">
          <a:off x="-189753" y="4790379"/>
          <a:ext cx="1265022" cy="885516"/>
        </a:xfrm>
        <a:prstGeom prst="chevron">
          <a:avLst/>
        </a:prstGeom>
        <a:solidFill>
          <a:srgbClr val="58434E"/>
        </a:solidFill>
        <a:ln w="12700" cap="flat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Language</a:t>
          </a:r>
        </a:p>
      </dsp:txBody>
      <dsp:txXfrm rot="-5400000">
        <a:off x="0" y="5043384"/>
        <a:ext cx="885516" cy="379506"/>
      </dsp:txXfrm>
    </dsp:sp>
    <dsp:sp modelId="{3C24143A-E6A9-DF4E-8E00-4078260D3868}">
      <dsp:nvSpPr>
        <dsp:cNvPr id="0" name=""/>
        <dsp:cNvSpPr/>
      </dsp:nvSpPr>
      <dsp:spPr>
        <a:xfrm rot="5400000">
          <a:off x="5821773" y="-335631"/>
          <a:ext cx="822264" cy="10694778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Add foreign language movies to our catalogue, specifically those in Chinese dialects and Indian.</a:t>
          </a:r>
          <a:endParaRPr lang="en-GB" sz="1800" b="1" kern="1200" dirty="0"/>
        </a:p>
      </dsp:txBody>
      <dsp:txXfrm rot="-5400000">
        <a:off x="885516" y="4640766"/>
        <a:ext cx="10654638" cy="7419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A729B4-BFD8-4F40-99AD-80E736CF121F}" type="datetimeFigureOut">
              <a:rPr lang="en-DE" smtClean="0"/>
              <a:t>24.07.23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56344B-7EA5-B84E-8BCC-3648907774B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436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6344B-7EA5-B84E-8BCC-3648907774B6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9034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6344B-7EA5-B84E-8BCC-3648907774B6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9841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6344B-7EA5-B84E-8BCC-3648907774B6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64034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b="1" dirty="0">
                <a:solidFill>
                  <a:schemeClr val="tx1"/>
                </a:solidFill>
              </a:rPr>
              <a:t>When it comes to launching a new online streaming service, the visual design will play a crucial role. Therefore discuss the visuals with the design team to further boost customer interest.</a:t>
            </a:r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6344B-7EA5-B84E-8BCC-3648907774B6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15467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59796-096D-A748-BA26-C312C8ADE9E7}" type="datetime1">
              <a:rPr lang="de-DE" smtClean="0"/>
              <a:t>24.07.23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22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D5361-1270-254B-AE7A-70A5041C9683}" type="datetime1">
              <a:rPr lang="de-DE" smtClean="0"/>
              <a:t>24.07.23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696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5B637-6A49-7444-B6EA-5CEBADE6DD46}" type="datetime1">
              <a:rPr lang="de-DE" smtClean="0"/>
              <a:t>24.07.23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623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1504D-5FA2-2D49-9AA9-8670D073ADED}" type="datetime1">
              <a:rPr lang="de-DE" smtClean="0"/>
              <a:t>24.07.23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270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FFC89-9B1E-304C-B563-8CEBC1BD0CC0}" type="datetime1">
              <a:rPr lang="de-DE" smtClean="0"/>
              <a:t>24.07.23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78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24D31-C59C-1E40-9D91-F0E972D2D0B9}" type="datetime1">
              <a:rPr lang="de-DE" smtClean="0"/>
              <a:t>24.07.23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39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1F918-BBDC-C447-8D93-D590C5836AA9}" type="datetime1">
              <a:rPr lang="de-DE" smtClean="0"/>
              <a:t>24.07.23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12692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D26BA-F4BF-A44E-A4F4-FC4C11955AF0}" type="datetime1">
              <a:rPr lang="de-DE" smtClean="0"/>
              <a:t>24.07.23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15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06E6C-ADE5-EA46-85AE-9C453821AECE}" type="datetime1">
              <a:rPr lang="de-DE" smtClean="0"/>
              <a:t>24.07.23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93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8E942-4F6D-6E4E-BBFC-3DA9C6698586}" type="datetime1">
              <a:rPr lang="de-DE" smtClean="0"/>
              <a:t>24.07.23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98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D35A335-0F68-9C44-9CA7-68FEB17713E8}" type="datetime1">
              <a:rPr lang="de-DE" smtClean="0"/>
              <a:t>24.07.23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198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A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8171F918-BBDC-C447-8D93-D590C5836AA9}" type="datetime1">
              <a:rPr lang="de-DE" smtClean="0"/>
              <a:t>24.07.23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731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hdr="0" ft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film-cinema-popcorn-coke-fun-162028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hyperlink" Target="https://public.tableau.com/app/profile/sonal.garg7499/viz/Rockbuster_3_10new/Dashboard4?publish=yes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diagramQuickStyle" Target="../diagrams/quickStyle3.xml"/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12" Type="http://schemas.openxmlformats.org/officeDocument/2006/relationships/diagramLayout" Target="../diagrams/layout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diagramData" Target="../diagrams/data3.xml"/><Relationship Id="rId5" Type="http://schemas.openxmlformats.org/officeDocument/2006/relationships/diagramColors" Target="../diagrams/colors2.xml"/><Relationship Id="rId15" Type="http://schemas.microsoft.com/office/2007/relationships/diagramDrawing" Target="../diagrams/drawing3.xml"/><Relationship Id="rId10" Type="http://schemas.openxmlformats.org/officeDocument/2006/relationships/image" Target="../media/image5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4.png"/><Relationship Id="rId14" Type="http://schemas.openxmlformats.org/officeDocument/2006/relationships/diagramColors" Target="../diagrams/colors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film-cinema-popcorn-coke-fun-162028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3D9B6CF-87DD-47C7-B38D-7C5353D4D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C9A74-D6EF-21EA-C222-B71B29F1B164}"/>
              </a:ext>
            </a:extLst>
          </p:cNvPr>
          <p:cNvSpPr txBox="1"/>
          <p:nvPr/>
        </p:nvSpPr>
        <p:spPr>
          <a:xfrm>
            <a:off x="804673" y="2133600"/>
            <a:ext cx="3209544" cy="1898904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cap="all" spc="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Rockbuster Stealth Data Analysis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4D1CE3-FE2C-0E06-CFAC-87D0CE595817}"/>
              </a:ext>
            </a:extLst>
          </p:cNvPr>
          <p:cNvSpPr txBox="1"/>
          <p:nvPr/>
        </p:nvSpPr>
        <p:spPr>
          <a:xfrm>
            <a:off x="993088" y="4352543"/>
            <a:ext cx="2668122" cy="1387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spcBef>
                <a:spcPts val="1000"/>
              </a:spcBef>
              <a:buClr>
                <a:schemeClr val="accent2"/>
              </a:buClr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 Strategy Presentation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E2328B-DA12-4B90-BD82-3CCF13AF6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640080"/>
            <a:ext cx="6897625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7FF0B6-332F-4842-A5F8-EA360BD5F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0412" y="802767"/>
            <a:ext cx="6565392" cy="4937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C63269-2B35-DDF0-50C9-19FBBA39FFA4}"/>
              </a:ext>
            </a:extLst>
          </p:cNvPr>
          <p:cNvSpPr txBox="1"/>
          <p:nvPr/>
        </p:nvSpPr>
        <p:spPr>
          <a:xfrm>
            <a:off x="8728365" y="5932221"/>
            <a:ext cx="346363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DE" dirty="0"/>
              <a:t>Sonal Garg</a:t>
            </a:r>
            <a:endParaRPr lang="en-DE"/>
          </a:p>
          <a:p>
            <a:pPr>
              <a:spcAft>
                <a:spcPts val="600"/>
              </a:spcAft>
            </a:pPr>
            <a:r>
              <a:rPr lang="en-GB" dirty="0"/>
              <a:t>s</a:t>
            </a:r>
            <a:r>
              <a:rPr lang="en-DE" dirty="0"/>
              <a:t>inghal.sonal21july@gmail.com</a:t>
            </a:r>
            <a:endParaRPr lang="en-DE"/>
          </a:p>
        </p:txBody>
      </p:sp>
      <p:pic>
        <p:nvPicPr>
          <p:cNvPr id="5" name="Picture 4" descr="A movie clapper board and film reel&#10;&#10;Description automatically generated">
            <a:extLst>
              <a:ext uri="{FF2B5EF4-FFF2-40B4-BE49-F238E27FC236}">
                <a16:creationId xmlns:a16="http://schemas.microsoft.com/office/drawing/2014/main" id="{1D745633-5FA7-D4B1-AAE4-7FFAB5853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413" y="802766"/>
            <a:ext cx="6565392" cy="496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743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691C985-49FB-E274-4592-DA86E928C2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254" y="1282535"/>
            <a:ext cx="8288977" cy="5415148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071019-B59B-6C4B-3AD4-25940440D02D}"/>
              </a:ext>
            </a:extLst>
          </p:cNvPr>
          <p:cNvSpPr txBox="1"/>
          <p:nvPr/>
        </p:nvSpPr>
        <p:spPr>
          <a:xfrm>
            <a:off x="2529444" y="368135"/>
            <a:ext cx="6911439" cy="52322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DE" sz="2800" dirty="0"/>
              <a:t>Leading categories in Top 5 Countries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67CA67F-C26D-B1D2-0550-2BC4C1A65D0F}"/>
              </a:ext>
            </a:extLst>
          </p:cNvPr>
          <p:cNvSpPr/>
          <p:nvPr/>
        </p:nvSpPr>
        <p:spPr>
          <a:xfrm>
            <a:off x="8930244" y="1282535"/>
            <a:ext cx="3004457" cy="5332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glow rad="63500">
              <a:srgbClr val="D06766">
                <a:alpha val="40000"/>
              </a:srgb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2D2753-1539-B10D-1D29-23CD602BE433}"/>
              </a:ext>
            </a:extLst>
          </p:cNvPr>
          <p:cNvSpPr txBox="1"/>
          <p:nvPr/>
        </p:nvSpPr>
        <p:spPr>
          <a:xfrm>
            <a:off x="9120249" y="1721922"/>
            <a:ext cx="2565070" cy="258532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r>
              <a:rPr lang="en-DE" dirty="0"/>
              <a:t>Leading category in India, United States and Mexico: Sports</a:t>
            </a:r>
          </a:p>
          <a:p>
            <a:endParaRPr lang="en-DE" dirty="0"/>
          </a:p>
          <a:p>
            <a:r>
              <a:rPr lang="en-GB" dirty="0"/>
              <a:t>I</a:t>
            </a:r>
            <a:r>
              <a:rPr lang="en-DE" dirty="0"/>
              <a:t>n China Animation followed by Sports</a:t>
            </a:r>
          </a:p>
          <a:p>
            <a:endParaRPr lang="en-DE" dirty="0"/>
          </a:p>
          <a:p>
            <a:r>
              <a:rPr lang="en-GB" dirty="0"/>
              <a:t>Leading category </a:t>
            </a:r>
            <a:r>
              <a:rPr lang="en-GB" dirty="0" err="1"/>
              <a:t>i</a:t>
            </a:r>
            <a:r>
              <a:rPr lang="en-DE" dirty="0"/>
              <a:t>n Japan: New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ECD4B2-DFEF-18FE-A0BE-8860F247D587}"/>
              </a:ext>
            </a:extLst>
          </p:cNvPr>
          <p:cNvSpPr txBox="1"/>
          <p:nvPr/>
        </p:nvSpPr>
        <p:spPr>
          <a:xfrm>
            <a:off x="9268690" y="4975300"/>
            <a:ext cx="2268187" cy="120032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GB" dirty="0"/>
              <a:t>Promote films from Sports category in the respective countries.</a:t>
            </a:r>
            <a:endParaRPr lang="en-DE" dirty="0"/>
          </a:p>
        </p:txBody>
      </p:sp>
      <p:pic>
        <p:nvPicPr>
          <p:cNvPr id="11" name="Graphic 10" descr="Lights On with solid fill">
            <a:extLst>
              <a:ext uri="{FF2B5EF4-FFF2-40B4-BE49-F238E27FC236}">
                <a16:creationId xmlns:a16="http://schemas.microsoft.com/office/drawing/2014/main" id="{73287402-4A41-5723-327A-59190F2E2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94026" y="4486555"/>
            <a:ext cx="447073" cy="447073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9AFF3D1A-EC75-CC0C-F860-92E728AE1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43C44-6290-CB48-BA07-85EDF5EAB2B1}" type="datetime1">
              <a:rPr lang="de-DE" smtClean="0"/>
              <a:t>24.07.23</a:t>
            </a:fld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95DA228-7FD4-20E8-7807-1D7764980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944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BF6DF-8E43-2359-36B4-EACF018B24BB}"/>
              </a:ext>
            </a:extLst>
          </p:cNvPr>
          <p:cNvSpPr txBox="1"/>
          <p:nvPr/>
        </p:nvSpPr>
        <p:spPr>
          <a:xfrm>
            <a:off x="214313" y="185737"/>
            <a:ext cx="11412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What do our Top Customers watch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6839EBC-E384-65D6-CE98-03CDBCC08AB7}"/>
              </a:ext>
            </a:extLst>
          </p:cNvPr>
          <p:cNvSpPr/>
          <p:nvPr/>
        </p:nvSpPr>
        <p:spPr>
          <a:xfrm>
            <a:off x="8609610" y="1137581"/>
            <a:ext cx="3241964" cy="528697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3A00F9-0033-E068-AFAD-EEF595353D00}"/>
              </a:ext>
            </a:extLst>
          </p:cNvPr>
          <p:cNvSpPr txBox="1"/>
          <p:nvPr/>
        </p:nvSpPr>
        <p:spPr>
          <a:xfrm>
            <a:off x="8864651" y="1731347"/>
            <a:ext cx="2731882" cy="347787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pPr algn="ctr"/>
            <a:r>
              <a:rPr lang="en-DE" sz="2000" dirty="0">
                <a:solidFill>
                  <a:schemeClr val="tx1"/>
                </a:solidFill>
              </a:rPr>
              <a:t>Our top customers are watching more Family, Foreign, Horror and Documentry Movies.</a:t>
            </a:r>
          </a:p>
          <a:p>
            <a:pPr algn="ctr"/>
            <a:r>
              <a:rPr lang="en-DE" sz="2000" dirty="0">
                <a:solidFill>
                  <a:schemeClr val="tx1"/>
                </a:solidFill>
              </a:rPr>
              <a:t>Thriller movies has only one top customer: Curtis Irby.</a:t>
            </a:r>
          </a:p>
          <a:p>
            <a:pPr algn="ctr"/>
            <a:r>
              <a:rPr lang="en-DE" sz="2000" dirty="0"/>
              <a:t>There is no dramatic difference among all the genres.</a:t>
            </a:r>
          </a:p>
        </p:txBody>
      </p:sp>
      <p:pic>
        <p:nvPicPr>
          <p:cNvPr id="13" name="Picture 1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124E6BA-52B3-E88B-63D5-A4A89992CD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3"/>
          <a:stretch/>
        </p:blipFill>
        <p:spPr>
          <a:xfrm>
            <a:off x="340425" y="1137581"/>
            <a:ext cx="7829798" cy="528697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58F772-8644-3CC0-38D1-0E51C23F6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19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4986C05-C2E6-A306-8C04-95BFFE351F19}"/>
              </a:ext>
            </a:extLst>
          </p:cNvPr>
          <p:cNvSpPr/>
          <p:nvPr/>
        </p:nvSpPr>
        <p:spPr>
          <a:xfrm>
            <a:off x="4579919" y="985652"/>
            <a:ext cx="7022273" cy="19099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A8ADA08-CC85-01A6-19B7-8C23E5F39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950006"/>
              </p:ext>
            </p:extLst>
          </p:nvPr>
        </p:nvGraphicFramePr>
        <p:xfrm>
          <a:off x="285007" y="985652"/>
          <a:ext cx="3966359" cy="580345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553405502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4106973061"/>
                    </a:ext>
                  </a:extLst>
                </a:gridCol>
                <a:gridCol w="1165102">
                  <a:extLst>
                    <a:ext uri="{9D8B030D-6E8A-4147-A177-3AD203B41FA5}">
                      <a16:colId xmlns:a16="http://schemas.microsoft.com/office/drawing/2014/main" val="3420047578"/>
                    </a:ext>
                  </a:extLst>
                </a:gridCol>
              </a:tblGrid>
              <a:tr h="575629"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Country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59434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Number of Customers</a:t>
                      </a: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59434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Revenue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5943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095132"/>
                  </a:ext>
                </a:extLst>
              </a:tr>
              <a:tr h="525283">
                <a:tc>
                  <a:txBody>
                    <a:bodyPr/>
                    <a:lstStyle/>
                    <a:p>
                      <a:r>
                        <a:rPr lang="en-DE" dirty="0"/>
                        <a:t>India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1422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6034.78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978263"/>
                  </a:ext>
                </a:extLst>
              </a:tr>
              <a:tr h="525283">
                <a:tc>
                  <a:txBody>
                    <a:bodyPr/>
                    <a:lstStyle/>
                    <a:p>
                      <a:r>
                        <a:rPr lang="en-DE" dirty="0"/>
                        <a:t>China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1297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5251.03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216520"/>
                  </a:ext>
                </a:extLst>
              </a:tr>
              <a:tr h="575629">
                <a:tc>
                  <a:txBody>
                    <a:bodyPr/>
                    <a:lstStyle/>
                    <a:p>
                      <a:r>
                        <a:rPr lang="en-DE" dirty="0"/>
                        <a:t>United states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869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3685.31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047320"/>
                  </a:ext>
                </a:extLst>
              </a:tr>
              <a:tr h="328931">
                <a:tc>
                  <a:txBody>
                    <a:bodyPr/>
                    <a:lstStyle/>
                    <a:p>
                      <a:r>
                        <a:rPr lang="en-DE" dirty="0"/>
                        <a:t>Japan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749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3122.51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174642"/>
                  </a:ext>
                </a:extLst>
              </a:tr>
              <a:tr h="525283">
                <a:tc>
                  <a:txBody>
                    <a:bodyPr/>
                    <a:lstStyle/>
                    <a:p>
                      <a:r>
                        <a:rPr lang="en-DE" dirty="0"/>
                        <a:t>Mexico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718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2984.82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553587"/>
                  </a:ext>
                </a:extLst>
              </a:tr>
              <a:tr h="328931">
                <a:tc>
                  <a:txBody>
                    <a:bodyPr/>
                    <a:lstStyle/>
                    <a:p>
                      <a:r>
                        <a:rPr lang="en-DE" dirty="0"/>
                        <a:t>Brazil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681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2919.19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940356"/>
                  </a:ext>
                </a:extLst>
              </a:tr>
              <a:tr h="575629">
                <a:tc>
                  <a:txBody>
                    <a:bodyPr/>
                    <a:lstStyle/>
                    <a:p>
                      <a:r>
                        <a:rPr lang="en-DE" dirty="0"/>
                        <a:t>Russian Federation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638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2765.62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8774136"/>
                  </a:ext>
                </a:extLst>
              </a:tr>
              <a:tr h="525283">
                <a:tc>
                  <a:txBody>
                    <a:bodyPr/>
                    <a:lstStyle/>
                    <a:p>
                      <a:r>
                        <a:rPr lang="en-GB" dirty="0"/>
                        <a:t>Philippines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530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2219.70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033386"/>
                  </a:ext>
                </a:extLst>
              </a:tr>
              <a:tr h="525283">
                <a:tc>
                  <a:txBody>
                    <a:bodyPr/>
                    <a:lstStyle/>
                    <a:p>
                      <a:r>
                        <a:rPr lang="en-GB" dirty="0"/>
                        <a:t>Turkey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351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1498.49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86686"/>
                  </a:ext>
                </a:extLst>
              </a:tr>
              <a:tr h="525283">
                <a:tc>
                  <a:txBody>
                    <a:bodyPr/>
                    <a:lstStyle/>
                    <a:p>
                      <a:r>
                        <a:rPr lang="en-GB" dirty="0"/>
                        <a:t>Indonesia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331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1352.69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692223"/>
                  </a:ext>
                </a:extLst>
              </a:tr>
            </a:tbl>
          </a:graphicData>
        </a:graphic>
      </p:graphicFrame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A8021BEE-6554-1AA6-73D0-6E8E2D2DE4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321945"/>
              </p:ext>
            </p:extLst>
          </p:nvPr>
        </p:nvGraphicFramePr>
        <p:xfrm>
          <a:off x="4405746" y="3088459"/>
          <a:ext cx="7588338" cy="241236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264723">
                  <a:extLst>
                    <a:ext uri="{9D8B030D-6E8A-4147-A177-3AD203B41FA5}">
                      <a16:colId xmlns:a16="http://schemas.microsoft.com/office/drawing/2014/main" val="3541336409"/>
                    </a:ext>
                  </a:extLst>
                </a:gridCol>
                <a:gridCol w="1264723">
                  <a:extLst>
                    <a:ext uri="{9D8B030D-6E8A-4147-A177-3AD203B41FA5}">
                      <a16:colId xmlns:a16="http://schemas.microsoft.com/office/drawing/2014/main" val="2174755500"/>
                    </a:ext>
                  </a:extLst>
                </a:gridCol>
                <a:gridCol w="1264723">
                  <a:extLst>
                    <a:ext uri="{9D8B030D-6E8A-4147-A177-3AD203B41FA5}">
                      <a16:colId xmlns:a16="http://schemas.microsoft.com/office/drawing/2014/main" val="924882736"/>
                    </a:ext>
                  </a:extLst>
                </a:gridCol>
                <a:gridCol w="1264723">
                  <a:extLst>
                    <a:ext uri="{9D8B030D-6E8A-4147-A177-3AD203B41FA5}">
                      <a16:colId xmlns:a16="http://schemas.microsoft.com/office/drawing/2014/main" val="3459400745"/>
                    </a:ext>
                  </a:extLst>
                </a:gridCol>
                <a:gridCol w="1264723">
                  <a:extLst>
                    <a:ext uri="{9D8B030D-6E8A-4147-A177-3AD203B41FA5}">
                      <a16:colId xmlns:a16="http://schemas.microsoft.com/office/drawing/2014/main" val="2408890540"/>
                    </a:ext>
                  </a:extLst>
                </a:gridCol>
                <a:gridCol w="1264723">
                  <a:extLst>
                    <a:ext uri="{9D8B030D-6E8A-4147-A177-3AD203B41FA5}">
                      <a16:colId xmlns:a16="http://schemas.microsoft.com/office/drawing/2014/main" val="758354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Customer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ID</a:t>
                      </a:r>
                      <a:endParaRPr lang="en-GB" sz="12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cell3D prstMaterial="dkEdge">
                      <a:bevel/>
                      <a:lightRig rig="flood" dir="t"/>
                    </a:cell3D>
                    <a:solidFill>
                      <a:srgbClr val="59434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First Name</a:t>
                      </a:r>
                    </a:p>
                  </a:txBody>
                  <a:tcPr marL="9525" marR="9525" marT="9525" marB="0" anchor="ctr">
                    <a:cell3D prstMaterial="dkEdge">
                      <a:bevel/>
                      <a:lightRig rig="flood" dir="t"/>
                    </a:cell3D>
                    <a:solidFill>
                      <a:srgbClr val="59434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Last Name</a:t>
                      </a:r>
                    </a:p>
                  </a:txBody>
                  <a:tcPr marL="9525" marR="9525" marT="9525" marB="0" anchor="ctr">
                    <a:cell3D prstMaterial="dkEdge">
                      <a:bevel/>
                      <a:lightRig rig="flood" dir="t"/>
                    </a:cell3D>
                    <a:solidFill>
                      <a:srgbClr val="59434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Country</a:t>
                      </a:r>
                    </a:p>
                  </a:txBody>
                  <a:tcPr marL="9525" marR="9525" marT="9525" marB="0" anchor="ctr">
                    <a:cell3D prstMaterial="dkEdge">
                      <a:bevel/>
                      <a:lightRig rig="flood" dir="t"/>
                    </a:cell3D>
                    <a:solidFill>
                      <a:srgbClr val="59434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8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City</a:t>
                      </a:r>
                    </a:p>
                  </a:txBody>
                  <a:tcPr marL="9525" marR="9525" marT="9525" marB="0" anchor="ctr">
                    <a:cell3D prstMaterial="dkEdge">
                      <a:bevel/>
                      <a:lightRig rig="flood" dir="t"/>
                    </a:cell3D>
                    <a:solidFill>
                      <a:srgbClr val="59434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Revenue</a:t>
                      </a:r>
                      <a:endParaRPr lang="en-GB" sz="12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cell3D prstMaterial="dkEdge">
                      <a:bevel/>
                      <a:lightRig rig="flood" dir="t"/>
                    </a:cell3D>
                    <a:solidFill>
                      <a:srgbClr val="5943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883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Arlene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Harvey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India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Ambattur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111.76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6899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Kyle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Spurlock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China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Shanwei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109.71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28784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Marlene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Welch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Japan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Iwaki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106.77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37252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486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Glen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Talbert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Mexico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Acua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100.77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2634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Clinton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Buford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United States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Aurora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98.76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187794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3B60C44-C499-4EA6-40F5-97E98803912F}"/>
              </a:ext>
            </a:extLst>
          </p:cNvPr>
          <p:cNvSpPr txBox="1"/>
          <p:nvPr/>
        </p:nvSpPr>
        <p:spPr>
          <a:xfrm>
            <a:off x="4734299" y="985652"/>
            <a:ext cx="7022273" cy="234692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Here, we can see more detail about customer demographics including the countries with the most customers and revenue as well as the top 5 Rockbuster customers.</a:t>
            </a:r>
          </a:p>
          <a:p>
            <a:pPr>
              <a:lnSpc>
                <a:spcPct val="150000"/>
              </a:lnSpc>
            </a:pPr>
            <a:endParaRPr lang="en-DE" sz="20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5CFF6E5-99B4-314A-E15E-89A2AF73F599}"/>
              </a:ext>
            </a:extLst>
          </p:cNvPr>
          <p:cNvSpPr/>
          <p:nvPr/>
        </p:nvSpPr>
        <p:spPr>
          <a:xfrm>
            <a:off x="6096000" y="5866410"/>
            <a:ext cx="5506192" cy="807522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The customer team is looking into rewarding these customers for their loyalty.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62D0FEEA-84B5-0DD3-D034-C8F8785FFD48}"/>
              </a:ext>
            </a:extLst>
          </p:cNvPr>
          <p:cNvCxnSpPr>
            <a:endCxn id="14" idx="1"/>
          </p:cNvCxnSpPr>
          <p:nvPr/>
        </p:nvCxnSpPr>
        <p:spPr>
          <a:xfrm>
            <a:off x="4904509" y="5500824"/>
            <a:ext cx="1191491" cy="769347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9AF08FF-D9E9-67F4-2EC2-41E057196D34}"/>
              </a:ext>
            </a:extLst>
          </p:cNvPr>
          <p:cNvSpPr txBox="1"/>
          <p:nvPr/>
        </p:nvSpPr>
        <p:spPr>
          <a:xfrm>
            <a:off x="285007" y="178130"/>
            <a:ext cx="11317185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What do our Top Customers willing to pay?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38B13B41-8913-5462-D8F0-24405081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8324" y="6228442"/>
            <a:ext cx="365760" cy="365760"/>
          </a:xfrm>
        </p:spPr>
        <p:txBody>
          <a:bodyPr/>
          <a:lstStyle/>
          <a:p>
            <a:fld id="{5A33CB2A-1702-4C1D-9CC4-8D472D39F1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727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6694D4A-DF24-ACD3-C36D-87B37AB6F940}"/>
              </a:ext>
            </a:extLst>
          </p:cNvPr>
          <p:cNvSpPr/>
          <p:nvPr/>
        </p:nvSpPr>
        <p:spPr>
          <a:xfrm>
            <a:off x="222504" y="3957347"/>
            <a:ext cx="11399066" cy="260855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C5E864-227C-8CD6-4388-AE533D336CFE}"/>
              </a:ext>
            </a:extLst>
          </p:cNvPr>
          <p:cNvSpPr txBox="1"/>
          <p:nvPr/>
        </p:nvSpPr>
        <p:spPr>
          <a:xfrm>
            <a:off x="222504" y="3957347"/>
            <a:ext cx="11131296" cy="317009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dirty="0"/>
              <a:t>When we analyzed rental rates of each movie rating, we discovered that </a:t>
            </a:r>
            <a:r>
              <a:rPr lang="en-US" sz="2000" b="1" dirty="0"/>
              <a:t>PG-13</a:t>
            </a:r>
            <a:r>
              <a:rPr lang="en-US" sz="2000" dirty="0"/>
              <a:t> movies are the most popular amongst our costumers, while G-rated movies are the least popular.</a:t>
            </a:r>
          </a:p>
          <a:p>
            <a:pPr>
              <a:lnSpc>
                <a:spcPct val="150000"/>
              </a:lnSpc>
            </a:pPr>
            <a:endParaRPr lang="en-US" sz="2000" dirty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dirty="0"/>
              <a:t>We can see here that there is no significant difference most popular and least popular ratings so we can not exclude the G rating out of the equation.</a:t>
            </a:r>
            <a:endParaRPr lang="ru-RU" sz="2000" dirty="0"/>
          </a:p>
          <a:p>
            <a:pPr>
              <a:lnSpc>
                <a:spcPct val="150000"/>
              </a:lnSpc>
            </a:pPr>
            <a:endParaRPr lang="en-US" sz="2000" dirty="0"/>
          </a:p>
          <a:p>
            <a:endParaRPr lang="en-DE" sz="2000" dirty="0"/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EE551096-C3FD-8445-DE96-F823F1BEDA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129"/>
          <a:stretch/>
        </p:blipFill>
        <p:spPr>
          <a:xfrm>
            <a:off x="18803" y="797732"/>
            <a:ext cx="11602767" cy="30119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ECC7DE6-33BA-99C8-2536-DC210998BD9D}"/>
              </a:ext>
            </a:extLst>
          </p:cNvPr>
          <p:cNvSpPr txBox="1"/>
          <p:nvPr/>
        </p:nvSpPr>
        <p:spPr>
          <a:xfrm>
            <a:off x="3554680" y="76200"/>
            <a:ext cx="5082639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DE" sz="2800" dirty="0"/>
              <a:t>Rating Popularity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B615A739-E318-F030-F837-13ED6F355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DD683-4402-A444-A655-3E7D4C041D05}" type="datetime1">
              <a:rPr lang="de-DE" smtClean="0"/>
              <a:t>24.07.23</a:t>
            </a:fld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56557AD-B020-326A-977D-FBB7DA73A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750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9B37A3-4DB9-73EA-EBA9-5BBD12052C39}"/>
              </a:ext>
            </a:extLst>
          </p:cNvPr>
          <p:cNvSpPr txBox="1"/>
          <p:nvPr/>
        </p:nvSpPr>
        <p:spPr>
          <a:xfrm>
            <a:off x="2865087" y="192792"/>
            <a:ext cx="5215400" cy="58477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spc="-90"/>
              <a:t>TOP</a:t>
            </a:r>
            <a:r>
              <a:rPr lang="en-GB" sz="3200" b="0" spc="-170">
                <a:cs typeface="Times New Roman"/>
              </a:rPr>
              <a:t> </a:t>
            </a:r>
            <a:r>
              <a:rPr lang="en-GB" sz="3200" spc="-10"/>
              <a:t>PERFORMERS</a:t>
            </a:r>
            <a:endParaRPr lang="en-DE" sz="3200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9F9E499-E892-AB2D-D16F-CC32110A1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CE591-15A4-B645-9130-9EE9782636B0}" type="datetime1">
              <a:rPr lang="de-DE" smtClean="0"/>
              <a:t>24.07.23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28A719-E642-51BF-E0F0-1BC443635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14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4A1199-FAF0-FDF5-4112-E63FB035B2A2}"/>
              </a:ext>
            </a:extLst>
          </p:cNvPr>
          <p:cNvSpPr txBox="1"/>
          <p:nvPr/>
        </p:nvSpPr>
        <p:spPr>
          <a:xfrm>
            <a:off x="5533479" y="1254505"/>
            <a:ext cx="5930593" cy="446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spcBef>
                <a:spcPts val="219"/>
              </a:spcBef>
              <a:tabLst>
                <a:tab pos="299085" algn="l"/>
              </a:tabLst>
            </a:pPr>
            <a:r>
              <a:rPr lang="en-GB" sz="1800" b="1" spc="-10">
                <a:solidFill>
                  <a:schemeClr val="tx1"/>
                </a:solidFill>
                <a:latin typeface="Lucida Sans"/>
                <a:cs typeface="Lucida Sans"/>
              </a:rPr>
              <a:t>CUSTOMERS</a:t>
            </a:r>
            <a:endParaRPr lang="en-GB" sz="1800">
              <a:solidFill>
                <a:schemeClr val="tx1"/>
              </a:solidFill>
              <a:latin typeface="Lucida Sans"/>
              <a:cs typeface="Lucida Sans"/>
            </a:endParaRPr>
          </a:p>
          <a:p>
            <a:pPr marL="12700">
              <a:spcBef>
                <a:spcPts val="219"/>
              </a:spcBef>
              <a:tabLst>
                <a:tab pos="299085" algn="l"/>
              </a:tabLst>
            </a:pPr>
            <a:endParaRPr lang="en-GB" sz="1800" spc="-20">
              <a:solidFill>
                <a:schemeClr val="tx1"/>
              </a:solidFill>
              <a:latin typeface="Lucida Sans"/>
              <a:cs typeface="Lucida Sans"/>
            </a:endParaRPr>
          </a:p>
          <a:p>
            <a:pPr marL="12700">
              <a:spcBef>
                <a:spcPts val="219"/>
              </a:spcBef>
              <a:tabLst>
                <a:tab pos="299085" algn="l"/>
              </a:tabLst>
            </a:pPr>
            <a:r>
              <a:rPr lang="en-GB" sz="1800" spc="-20">
                <a:solidFill>
                  <a:schemeClr val="tx1"/>
                </a:solidFill>
                <a:latin typeface="Lucida Sans"/>
                <a:cs typeface="Lucida Sans"/>
              </a:rPr>
              <a:t>As</a:t>
            </a:r>
            <a:r>
              <a:rPr lang="en-GB" sz="1800" spc="-5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GB" sz="1800">
                <a:solidFill>
                  <a:schemeClr val="tx1"/>
                </a:solidFill>
                <a:latin typeface="Lucida Sans"/>
                <a:cs typeface="Lucida Sans"/>
              </a:rPr>
              <a:t>we</a:t>
            </a:r>
            <a:r>
              <a:rPr lang="en-GB" sz="1800" spc="-2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GB" sz="1800" spc="-20">
                <a:solidFill>
                  <a:schemeClr val="tx1"/>
                </a:solidFill>
                <a:latin typeface="Lucida Sans"/>
                <a:cs typeface="Lucida Sans"/>
              </a:rPr>
              <a:t>are</a:t>
            </a:r>
            <a:r>
              <a:rPr lang="en-GB" sz="1800" spc="-3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GB" sz="1800" spc="-40">
                <a:solidFill>
                  <a:schemeClr val="tx1"/>
                </a:solidFill>
                <a:latin typeface="Lucida Sans"/>
                <a:cs typeface="Lucida Sans"/>
              </a:rPr>
              <a:t>looking</a:t>
            </a:r>
            <a:r>
              <a:rPr lang="en-GB" sz="1800" spc="-45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GB" sz="1800" spc="-30">
                <a:solidFill>
                  <a:schemeClr val="tx1"/>
                </a:solidFill>
                <a:latin typeface="Lucida Sans"/>
                <a:cs typeface="Lucida Sans"/>
              </a:rPr>
              <a:t>to</a:t>
            </a:r>
            <a:r>
              <a:rPr lang="en-GB" sz="1800" spc="-55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GB" sz="1800" spc="-25">
                <a:solidFill>
                  <a:schemeClr val="tx1"/>
                </a:solidFill>
                <a:latin typeface="Lucida Sans"/>
                <a:cs typeface="Lucida Sans"/>
              </a:rPr>
              <a:t>acknowledge</a:t>
            </a:r>
            <a:r>
              <a:rPr lang="en-GB" sz="1800" spc="-5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GB" sz="1800" spc="-25">
                <a:solidFill>
                  <a:schemeClr val="tx1"/>
                </a:solidFill>
                <a:latin typeface="Lucida Sans"/>
                <a:cs typeface="Lucida Sans"/>
              </a:rPr>
              <a:t>our </a:t>
            </a:r>
            <a:r>
              <a:rPr lang="en-GB" sz="1800" spc="-65">
                <a:solidFill>
                  <a:schemeClr val="tx1"/>
                </a:solidFill>
                <a:latin typeface="Lucida Sans"/>
                <a:cs typeface="Lucida Sans"/>
              </a:rPr>
              <a:t>customers,</a:t>
            </a:r>
            <a:r>
              <a:rPr lang="en-GB" sz="1800" spc="-7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GB" sz="1800" spc="-20">
                <a:solidFill>
                  <a:schemeClr val="tx1"/>
                </a:solidFill>
                <a:latin typeface="Lucida Sans"/>
                <a:cs typeface="Lucida Sans"/>
              </a:rPr>
              <a:t>here</a:t>
            </a:r>
            <a:r>
              <a:rPr lang="en-GB" sz="1800" spc="-55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GB" sz="1800" spc="-20">
                <a:solidFill>
                  <a:schemeClr val="tx1"/>
                </a:solidFill>
                <a:latin typeface="Lucida Sans"/>
                <a:cs typeface="Lucida Sans"/>
              </a:rPr>
              <a:t>are</a:t>
            </a:r>
            <a:r>
              <a:rPr lang="en-GB" sz="1800" spc="-2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GB" sz="1800" spc="-40">
                <a:solidFill>
                  <a:schemeClr val="tx1"/>
                </a:solidFill>
                <a:latin typeface="Lucida Sans"/>
                <a:cs typeface="Lucida Sans"/>
              </a:rPr>
              <a:t>the</a:t>
            </a:r>
            <a:r>
              <a:rPr lang="en-GB" sz="1800" spc="-35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GB" sz="1800" spc="-10">
                <a:solidFill>
                  <a:schemeClr val="tx1"/>
                </a:solidFill>
                <a:latin typeface="Lucida Sans"/>
                <a:cs typeface="Lucida Sans"/>
              </a:rPr>
              <a:t>top</a:t>
            </a:r>
            <a:r>
              <a:rPr lang="en-GB" sz="1800" spc="-4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GB" sz="1800" spc="-10">
                <a:solidFill>
                  <a:schemeClr val="tx1"/>
                </a:solidFill>
                <a:latin typeface="Lucida Sans"/>
                <a:cs typeface="Lucida Sans"/>
              </a:rPr>
              <a:t>five:</a:t>
            </a:r>
            <a:endParaRPr lang="en-GB" sz="1800">
              <a:solidFill>
                <a:schemeClr val="tx1"/>
              </a:solidFill>
              <a:latin typeface="Lucida Sans"/>
              <a:cs typeface="Lucida Sans"/>
            </a:endParaRPr>
          </a:p>
          <a:p>
            <a:pPr marL="299085" indent="-286385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299085" algn="l"/>
              </a:tabLst>
            </a:pPr>
            <a:endParaRPr lang="en-GB" sz="1800" spc="-20">
              <a:solidFill>
                <a:schemeClr val="tx1"/>
              </a:solidFill>
              <a:latin typeface="Lucida Sans"/>
              <a:cs typeface="Lucida Sans"/>
            </a:endParaRPr>
          </a:p>
          <a:p>
            <a:pPr marL="299085" indent="-286385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299085" algn="l"/>
              </a:tabLst>
            </a:pPr>
            <a:r>
              <a:rPr lang="en-GB" sz="1800" spc="-20">
                <a:solidFill>
                  <a:schemeClr val="tx1"/>
                </a:solidFill>
                <a:latin typeface="Lucida Sans"/>
                <a:cs typeface="Lucida Sans"/>
              </a:rPr>
              <a:t>Eleanor</a:t>
            </a:r>
            <a:r>
              <a:rPr lang="en-GB" sz="1800" spc="-7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GB" sz="1800" spc="-60">
                <a:solidFill>
                  <a:schemeClr val="tx1"/>
                </a:solidFill>
                <a:latin typeface="Lucida Sans"/>
                <a:cs typeface="Lucida Sans"/>
              </a:rPr>
              <a:t>Hunt</a:t>
            </a:r>
            <a:r>
              <a:rPr lang="en-GB" sz="1800" spc="-3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GB" sz="1800" spc="-10">
                <a:solidFill>
                  <a:schemeClr val="tx1"/>
                </a:solidFill>
                <a:latin typeface="Lucida Sans"/>
                <a:cs typeface="Lucida Sans"/>
              </a:rPr>
              <a:t>of</a:t>
            </a:r>
            <a:r>
              <a:rPr lang="en-GB" sz="180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GB" sz="1800" spc="-45">
                <a:solidFill>
                  <a:schemeClr val="tx1"/>
                </a:solidFill>
                <a:latin typeface="Lucida Sans"/>
                <a:cs typeface="Lucida Sans"/>
              </a:rPr>
              <a:t>Saint-Denis,</a:t>
            </a:r>
            <a:r>
              <a:rPr lang="en-GB" sz="1800" spc="-6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GB" sz="1800" spc="-35">
                <a:solidFill>
                  <a:schemeClr val="tx1"/>
                </a:solidFill>
                <a:latin typeface="Lucida Sans"/>
                <a:cs typeface="Lucida Sans"/>
              </a:rPr>
              <a:t>Reunion</a:t>
            </a:r>
            <a:r>
              <a:rPr lang="en-GB" sz="1800" spc="-4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GB" sz="1800" spc="-50">
                <a:solidFill>
                  <a:schemeClr val="tx1"/>
                </a:solidFill>
                <a:latin typeface="Lucida Sans"/>
                <a:cs typeface="Lucida Sans"/>
              </a:rPr>
              <a:t>-</a:t>
            </a:r>
            <a:endParaRPr lang="en-GB" sz="1800">
              <a:solidFill>
                <a:schemeClr val="tx1"/>
              </a:solidFill>
              <a:latin typeface="Lucida Sans"/>
              <a:cs typeface="Lucida Sans"/>
            </a:endParaRPr>
          </a:p>
          <a:p>
            <a:pPr marL="299085">
              <a:lnSpc>
                <a:spcPct val="100000"/>
              </a:lnSpc>
              <a:spcBef>
                <a:spcPts val="120"/>
              </a:spcBef>
            </a:pPr>
            <a:r>
              <a:rPr lang="en-GB" sz="1800" spc="-10">
                <a:solidFill>
                  <a:schemeClr val="tx1"/>
                </a:solidFill>
                <a:latin typeface="Lucida Sans"/>
                <a:cs typeface="Lucida Sans"/>
              </a:rPr>
              <a:t>$211.55</a:t>
            </a:r>
            <a:endParaRPr lang="en-GB" sz="1800">
              <a:solidFill>
                <a:schemeClr val="tx1"/>
              </a:solidFill>
              <a:latin typeface="Lucida Sans"/>
              <a:cs typeface="Lucida Sans"/>
            </a:endParaRPr>
          </a:p>
          <a:p>
            <a:pPr marL="299085" indent="-286385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299085" algn="l"/>
              </a:tabLst>
            </a:pPr>
            <a:r>
              <a:rPr lang="en-GB" sz="1800" spc="-50">
                <a:solidFill>
                  <a:schemeClr val="tx1"/>
                </a:solidFill>
                <a:latin typeface="Lucida Sans"/>
                <a:cs typeface="Lucida Sans"/>
              </a:rPr>
              <a:t>Karl</a:t>
            </a:r>
            <a:r>
              <a:rPr lang="en-GB" sz="1800" spc="-4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GB" sz="1800">
                <a:solidFill>
                  <a:schemeClr val="tx1"/>
                </a:solidFill>
                <a:latin typeface="Lucida Sans"/>
                <a:cs typeface="Lucida Sans"/>
              </a:rPr>
              <a:t>Seal</a:t>
            </a:r>
            <a:r>
              <a:rPr lang="en-GB" sz="1800" spc="-65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GB" sz="1800">
                <a:solidFill>
                  <a:schemeClr val="tx1"/>
                </a:solidFill>
                <a:latin typeface="Lucida Sans"/>
                <a:cs typeface="Lucida Sans"/>
              </a:rPr>
              <a:t>of</a:t>
            </a:r>
            <a:r>
              <a:rPr lang="en-GB" sz="180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GB" sz="1800">
                <a:solidFill>
                  <a:schemeClr val="tx1"/>
                </a:solidFill>
                <a:latin typeface="Lucida Sans"/>
                <a:cs typeface="Lucida Sans"/>
              </a:rPr>
              <a:t>Cape</a:t>
            </a:r>
            <a:r>
              <a:rPr lang="en-GB" sz="1800" spc="-35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GB" sz="1800" spc="-45">
                <a:solidFill>
                  <a:schemeClr val="tx1"/>
                </a:solidFill>
                <a:latin typeface="Lucida Sans"/>
                <a:cs typeface="Lucida Sans"/>
              </a:rPr>
              <a:t>Coral,</a:t>
            </a:r>
            <a:r>
              <a:rPr lang="en-GB" sz="1800" spc="-4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GB" sz="1800" spc="-25">
                <a:solidFill>
                  <a:schemeClr val="tx1"/>
                </a:solidFill>
                <a:latin typeface="Lucida Sans"/>
                <a:cs typeface="Lucida Sans"/>
              </a:rPr>
              <a:t>United</a:t>
            </a:r>
            <a:r>
              <a:rPr lang="en-GB" sz="1800" spc="-55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GB" sz="1800" spc="-40">
                <a:solidFill>
                  <a:schemeClr val="tx1"/>
                </a:solidFill>
                <a:latin typeface="Lucida Sans"/>
                <a:cs typeface="Lucida Sans"/>
              </a:rPr>
              <a:t>States</a:t>
            </a:r>
            <a:r>
              <a:rPr lang="en-GB" sz="1800" spc="-5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GB" sz="1800" spc="-50">
                <a:solidFill>
                  <a:schemeClr val="tx1"/>
                </a:solidFill>
                <a:latin typeface="Lucida Sans"/>
                <a:cs typeface="Lucida Sans"/>
              </a:rPr>
              <a:t>-</a:t>
            </a:r>
            <a:endParaRPr lang="en-GB" sz="1800">
              <a:solidFill>
                <a:schemeClr val="tx1"/>
              </a:solidFill>
              <a:latin typeface="Lucida Sans"/>
              <a:cs typeface="Lucida Sans"/>
            </a:endParaRPr>
          </a:p>
          <a:p>
            <a:pPr marL="299085">
              <a:lnSpc>
                <a:spcPct val="100000"/>
              </a:lnSpc>
              <a:spcBef>
                <a:spcPts val="120"/>
              </a:spcBef>
            </a:pPr>
            <a:r>
              <a:rPr lang="en-GB" sz="1800" spc="-10">
                <a:solidFill>
                  <a:schemeClr val="tx1"/>
                </a:solidFill>
                <a:latin typeface="Lucida Sans"/>
                <a:cs typeface="Lucida Sans"/>
              </a:rPr>
              <a:t>$208.58</a:t>
            </a:r>
            <a:endParaRPr lang="en-GB" sz="1800">
              <a:solidFill>
                <a:schemeClr val="tx1"/>
              </a:solidFill>
              <a:latin typeface="Lucida Sans"/>
              <a:cs typeface="Lucida Sans"/>
            </a:endParaRPr>
          </a:p>
          <a:p>
            <a:pPr marL="299085" marR="438150" indent="-287020">
              <a:lnSpc>
                <a:spcPct val="107100"/>
              </a:lnSpc>
              <a:buFont typeface="Arial"/>
              <a:buChar char="•"/>
              <a:tabLst>
                <a:tab pos="299085" algn="l"/>
              </a:tabLst>
            </a:pPr>
            <a:r>
              <a:rPr lang="en-GB" sz="1800" spc="-30">
                <a:solidFill>
                  <a:schemeClr val="tx1"/>
                </a:solidFill>
                <a:latin typeface="Lucida Sans"/>
                <a:cs typeface="Lucida Sans"/>
              </a:rPr>
              <a:t>Marion</a:t>
            </a:r>
            <a:r>
              <a:rPr lang="en-GB" sz="1800" spc="-5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GB" sz="1800" spc="-20">
                <a:solidFill>
                  <a:schemeClr val="tx1"/>
                </a:solidFill>
                <a:latin typeface="Lucida Sans"/>
                <a:cs typeface="Lucida Sans"/>
              </a:rPr>
              <a:t>Snyder</a:t>
            </a:r>
            <a:r>
              <a:rPr lang="en-GB" sz="1800" spc="-6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GB" sz="1800" spc="-10">
                <a:solidFill>
                  <a:schemeClr val="tx1"/>
                </a:solidFill>
                <a:latin typeface="Lucida Sans"/>
                <a:cs typeface="Lucida Sans"/>
              </a:rPr>
              <a:t>of</a:t>
            </a:r>
            <a:r>
              <a:rPr lang="en-GB" sz="1800" spc="-1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GB" sz="1800" spc="-40">
                <a:solidFill>
                  <a:schemeClr val="tx1"/>
                </a:solidFill>
                <a:latin typeface="Lucida Sans"/>
                <a:cs typeface="Lucida Sans"/>
              </a:rPr>
              <a:t>Santa</a:t>
            </a:r>
            <a:r>
              <a:rPr lang="en-GB" sz="1800" spc="-45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GB" sz="1800" spc="-20">
                <a:solidFill>
                  <a:schemeClr val="tx1"/>
                </a:solidFill>
                <a:latin typeface="Lucida Sans"/>
                <a:cs typeface="Lucida Sans"/>
              </a:rPr>
              <a:t>Brbara</a:t>
            </a:r>
            <a:r>
              <a:rPr lang="en-GB" sz="1800" spc="-55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GB" sz="1800" spc="-10">
                <a:solidFill>
                  <a:schemeClr val="tx1"/>
                </a:solidFill>
                <a:latin typeface="Lucida Sans"/>
                <a:cs typeface="Lucida Sans"/>
              </a:rPr>
              <a:t>dOeste,</a:t>
            </a:r>
            <a:r>
              <a:rPr lang="en-GB" sz="1800" spc="-1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GB" sz="1800" spc="-60">
                <a:solidFill>
                  <a:schemeClr val="tx1"/>
                </a:solidFill>
                <a:latin typeface="Lucida Sans"/>
                <a:cs typeface="Lucida Sans"/>
              </a:rPr>
              <a:t>Brazil</a:t>
            </a:r>
            <a:r>
              <a:rPr lang="en-GB" sz="1800" spc="-15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GB" sz="1800">
                <a:solidFill>
                  <a:schemeClr val="tx1"/>
                </a:solidFill>
                <a:latin typeface="Lucida Sans"/>
                <a:cs typeface="Lucida Sans"/>
              </a:rPr>
              <a:t>-</a:t>
            </a:r>
            <a:r>
              <a:rPr lang="en-GB" sz="1800" spc="1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GB" sz="1800" spc="-10">
                <a:solidFill>
                  <a:schemeClr val="tx1"/>
                </a:solidFill>
                <a:latin typeface="Lucida Sans"/>
                <a:cs typeface="Lucida Sans"/>
              </a:rPr>
              <a:t>$194.61</a:t>
            </a:r>
            <a:endParaRPr lang="en-GB" sz="1800">
              <a:solidFill>
                <a:schemeClr val="tx1"/>
              </a:solidFill>
              <a:latin typeface="Lucida Sans"/>
              <a:cs typeface="Lucida Sans"/>
            </a:endParaRPr>
          </a:p>
          <a:p>
            <a:pPr marL="299085" indent="-286385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299085" algn="l"/>
              </a:tabLst>
            </a:pPr>
            <a:r>
              <a:rPr lang="en-GB" sz="1800" spc="-30">
                <a:solidFill>
                  <a:schemeClr val="tx1"/>
                </a:solidFill>
                <a:latin typeface="Lucida Sans"/>
                <a:cs typeface="Lucida Sans"/>
              </a:rPr>
              <a:t>Rhonda</a:t>
            </a:r>
            <a:r>
              <a:rPr lang="en-GB" sz="1800" spc="-2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GB" sz="1800" spc="-35">
                <a:solidFill>
                  <a:schemeClr val="tx1"/>
                </a:solidFill>
                <a:latin typeface="Lucida Sans"/>
                <a:cs typeface="Lucida Sans"/>
              </a:rPr>
              <a:t>Kennedy</a:t>
            </a:r>
            <a:r>
              <a:rPr lang="en-GB" sz="1800" spc="-35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GB" sz="1800" spc="-35">
                <a:solidFill>
                  <a:schemeClr val="tx1"/>
                </a:solidFill>
                <a:latin typeface="Lucida Sans"/>
                <a:cs typeface="Lucida Sans"/>
              </a:rPr>
              <a:t>of</a:t>
            </a:r>
            <a:r>
              <a:rPr lang="en-GB" sz="1800" spc="5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GB" sz="1800" spc="-35">
                <a:solidFill>
                  <a:schemeClr val="tx1"/>
                </a:solidFill>
                <a:latin typeface="Lucida Sans"/>
                <a:cs typeface="Lucida Sans"/>
              </a:rPr>
              <a:t>Apeldoorn,</a:t>
            </a:r>
            <a:r>
              <a:rPr lang="en-GB" sz="1800" spc="-8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GB" sz="1800" spc="-10">
                <a:solidFill>
                  <a:schemeClr val="tx1"/>
                </a:solidFill>
                <a:latin typeface="Lucida Sans"/>
                <a:cs typeface="Lucida Sans"/>
              </a:rPr>
              <a:t>Netherlands</a:t>
            </a:r>
            <a:endParaRPr lang="en-GB" sz="1800">
              <a:solidFill>
                <a:schemeClr val="tx1"/>
              </a:solidFill>
              <a:latin typeface="Lucida Sans"/>
              <a:cs typeface="Lucida Sans"/>
            </a:endParaRPr>
          </a:p>
          <a:p>
            <a:pPr marL="299085">
              <a:lnSpc>
                <a:spcPct val="100000"/>
              </a:lnSpc>
              <a:spcBef>
                <a:spcPts val="120"/>
              </a:spcBef>
            </a:pPr>
            <a:r>
              <a:rPr lang="en-GB" sz="1800">
                <a:solidFill>
                  <a:schemeClr val="tx1"/>
                </a:solidFill>
                <a:latin typeface="Lucida Sans"/>
                <a:cs typeface="Lucida Sans"/>
              </a:rPr>
              <a:t>-</a:t>
            </a:r>
            <a:r>
              <a:rPr lang="en-GB" sz="1800" spc="-5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GB" sz="1800" spc="-10">
                <a:solidFill>
                  <a:schemeClr val="tx1"/>
                </a:solidFill>
                <a:latin typeface="Lucida Sans"/>
                <a:cs typeface="Lucida Sans"/>
              </a:rPr>
              <a:t>$191.62</a:t>
            </a:r>
            <a:endParaRPr lang="en-GB" sz="1800">
              <a:solidFill>
                <a:schemeClr val="tx1"/>
              </a:solidFill>
              <a:latin typeface="Lucida Sans"/>
              <a:cs typeface="Lucida Sans"/>
            </a:endParaRPr>
          </a:p>
          <a:p>
            <a:pPr marL="299085" indent="-286385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299085" algn="l"/>
              </a:tabLst>
            </a:pPr>
            <a:r>
              <a:rPr lang="en-GB" sz="1800" spc="-25">
                <a:solidFill>
                  <a:schemeClr val="tx1"/>
                </a:solidFill>
                <a:latin typeface="Lucida Sans"/>
                <a:cs typeface="Lucida Sans"/>
              </a:rPr>
              <a:t>Clara</a:t>
            </a:r>
            <a:r>
              <a:rPr lang="en-GB" sz="1800" spc="-6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GB" sz="1800" spc="-10">
                <a:solidFill>
                  <a:schemeClr val="tx1"/>
                </a:solidFill>
                <a:latin typeface="Lucida Sans"/>
                <a:cs typeface="Lucida Sans"/>
              </a:rPr>
              <a:t>Shaw</a:t>
            </a:r>
            <a:r>
              <a:rPr lang="en-GB" sz="1800" spc="-45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GB" sz="1800">
                <a:solidFill>
                  <a:schemeClr val="tx1"/>
                </a:solidFill>
                <a:latin typeface="Lucida Sans"/>
                <a:cs typeface="Lucida Sans"/>
              </a:rPr>
              <a:t>of</a:t>
            </a:r>
            <a:r>
              <a:rPr lang="en-GB" sz="1800" spc="5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GB" sz="1800" spc="-40">
                <a:solidFill>
                  <a:schemeClr val="tx1"/>
                </a:solidFill>
                <a:latin typeface="Lucida Sans"/>
                <a:cs typeface="Lucida Sans"/>
              </a:rPr>
              <a:t>Molodetno,</a:t>
            </a:r>
            <a:r>
              <a:rPr lang="en-GB" sz="1800" spc="-8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GB" sz="1800" spc="-25">
                <a:solidFill>
                  <a:schemeClr val="tx1"/>
                </a:solidFill>
                <a:latin typeface="Lucida Sans"/>
                <a:cs typeface="Lucida Sans"/>
              </a:rPr>
              <a:t>Belarus</a:t>
            </a:r>
            <a:r>
              <a:rPr lang="en-GB" sz="1800" spc="-35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GB" sz="1800">
                <a:solidFill>
                  <a:schemeClr val="tx1"/>
                </a:solidFill>
                <a:latin typeface="Lucida Sans"/>
                <a:cs typeface="Lucida Sans"/>
              </a:rPr>
              <a:t>-</a:t>
            </a:r>
            <a:r>
              <a:rPr lang="en-GB" sz="1800" spc="-4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GB" sz="1800" spc="-10">
                <a:solidFill>
                  <a:schemeClr val="tx1"/>
                </a:solidFill>
                <a:latin typeface="Lucida Sans"/>
                <a:cs typeface="Lucida Sans"/>
              </a:rPr>
              <a:t>$189.60</a:t>
            </a:r>
            <a:endParaRPr lang="en-GB" sz="1800">
              <a:solidFill>
                <a:schemeClr val="tx1"/>
              </a:solidFill>
              <a:latin typeface="Lucida Sans"/>
              <a:cs typeface="Lucida Sans"/>
            </a:endParaRPr>
          </a:p>
          <a:p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310AE3-F663-FB2C-2900-C3A8124D4F40}"/>
              </a:ext>
            </a:extLst>
          </p:cNvPr>
          <p:cNvSpPr txBox="1"/>
          <p:nvPr/>
        </p:nvSpPr>
        <p:spPr>
          <a:xfrm>
            <a:off x="1143000" y="1356653"/>
            <a:ext cx="2387600" cy="102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GB" sz="1800" b="1" spc="-10" dirty="0">
                <a:latin typeface="Lucida Sans"/>
                <a:cs typeface="Lucida Sans"/>
              </a:rPr>
              <a:t>RATING</a:t>
            </a:r>
            <a:endParaRPr lang="en-GB" sz="2800" dirty="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lang="en-GB" sz="1800" dirty="0">
                <a:latin typeface="Lucida Sans"/>
                <a:cs typeface="Lucida Sans"/>
              </a:rPr>
              <a:t>PG-</a:t>
            </a:r>
            <a:r>
              <a:rPr lang="en-GB" sz="1800" spc="-75" dirty="0">
                <a:latin typeface="Lucida Sans"/>
                <a:cs typeface="Lucida Sans"/>
              </a:rPr>
              <a:t>13</a:t>
            </a:r>
            <a:r>
              <a:rPr lang="en-GB" sz="1800" spc="25" dirty="0">
                <a:latin typeface="Times New Roman"/>
                <a:cs typeface="Times New Roman"/>
              </a:rPr>
              <a:t> </a:t>
            </a:r>
            <a:r>
              <a:rPr lang="en-GB" sz="1800" dirty="0">
                <a:latin typeface="Lucida Sans"/>
                <a:cs typeface="Lucida Sans"/>
              </a:rPr>
              <a:t>-</a:t>
            </a:r>
            <a:r>
              <a:rPr lang="en-GB" sz="1800" spc="50" dirty="0">
                <a:latin typeface="Times New Roman"/>
                <a:cs typeface="Times New Roman"/>
              </a:rPr>
              <a:t> </a:t>
            </a:r>
            <a:r>
              <a:rPr lang="en-GB" sz="1800" spc="-70" dirty="0">
                <a:latin typeface="Lucida Sans"/>
                <a:cs typeface="Lucida Sans"/>
              </a:rPr>
              <a:t>$13,855.56</a:t>
            </a:r>
            <a:endParaRPr lang="en-GB" sz="1800" dirty="0">
              <a:latin typeface="Lucida Sans"/>
              <a:cs typeface="Lucida Sans"/>
            </a:endParaRPr>
          </a:p>
          <a:p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EEE373-3EC7-20CB-0185-1E672D799FC2}"/>
              </a:ext>
            </a:extLst>
          </p:cNvPr>
          <p:cNvSpPr txBox="1"/>
          <p:nvPr/>
        </p:nvSpPr>
        <p:spPr>
          <a:xfrm>
            <a:off x="1143000" y="2645452"/>
            <a:ext cx="24765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800" b="1" spc="-10" dirty="0">
                <a:latin typeface="Lucida Sans"/>
                <a:cs typeface="Lucida Sans"/>
              </a:rPr>
              <a:t>GENRE</a:t>
            </a:r>
            <a:endParaRPr lang="en-GB" sz="2800" dirty="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</a:pPr>
            <a:r>
              <a:rPr lang="en-GB" sz="1800" spc="-45" dirty="0">
                <a:latin typeface="Lucida Sans"/>
                <a:cs typeface="Lucida Sans"/>
              </a:rPr>
              <a:t>Sports</a:t>
            </a:r>
            <a:r>
              <a:rPr lang="en-GB" sz="1800" spc="-20" dirty="0">
                <a:latin typeface="Times New Roman"/>
                <a:cs typeface="Times New Roman"/>
              </a:rPr>
              <a:t> </a:t>
            </a:r>
            <a:r>
              <a:rPr lang="en-GB" sz="1800" dirty="0">
                <a:latin typeface="Lucida Sans"/>
                <a:cs typeface="Lucida Sans"/>
              </a:rPr>
              <a:t>-</a:t>
            </a:r>
            <a:r>
              <a:rPr lang="en-GB" sz="1800" spc="15" dirty="0">
                <a:latin typeface="Times New Roman"/>
                <a:cs typeface="Times New Roman"/>
              </a:rPr>
              <a:t> </a:t>
            </a:r>
            <a:r>
              <a:rPr lang="en-GB" sz="1800" spc="-70" dirty="0">
                <a:latin typeface="Lucida Sans"/>
                <a:cs typeface="Lucida Sans"/>
              </a:rPr>
              <a:t>$4,892.19</a:t>
            </a:r>
            <a:endParaRPr lang="en-GB" sz="1800" dirty="0">
              <a:latin typeface="Lucida Sans"/>
              <a:cs typeface="Lucida Sans"/>
            </a:endParaRPr>
          </a:p>
          <a:p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27CC67-EABE-E566-AB3C-63D7F63B6C0C}"/>
              </a:ext>
            </a:extLst>
          </p:cNvPr>
          <p:cNvSpPr txBox="1"/>
          <p:nvPr/>
        </p:nvSpPr>
        <p:spPr>
          <a:xfrm>
            <a:off x="1143000" y="3985547"/>
            <a:ext cx="2921000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800" b="1" spc="-10" dirty="0">
                <a:solidFill>
                  <a:schemeClr val="tx1"/>
                </a:solidFill>
                <a:latin typeface="Lucida Sans"/>
                <a:cs typeface="Lucida Sans"/>
              </a:rPr>
              <a:t>COUNTRY</a:t>
            </a:r>
            <a:endParaRPr lang="en-GB" sz="2800" b="1" dirty="0">
              <a:solidFill>
                <a:schemeClr val="tx1"/>
              </a:solidFill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800" spc="-30" dirty="0">
                <a:solidFill>
                  <a:schemeClr val="tx1"/>
                </a:solidFill>
                <a:latin typeface="Lucida Sans"/>
                <a:cs typeface="Lucida Sans"/>
              </a:rPr>
              <a:t>India-</a:t>
            </a:r>
            <a:r>
              <a:rPr lang="en-GB" sz="1800" spc="-4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GB" sz="1800" spc="-10" dirty="0">
                <a:solidFill>
                  <a:schemeClr val="tx1"/>
                </a:solidFill>
                <a:latin typeface="Lucida Sans"/>
                <a:cs typeface="Lucida Sans"/>
              </a:rPr>
              <a:t>$6,034.78</a:t>
            </a:r>
            <a:endParaRPr lang="en-GB" sz="1800" dirty="0">
              <a:solidFill>
                <a:schemeClr val="tx1"/>
              </a:solidFill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GB" sz="1800" spc="-25" dirty="0">
                <a:solidFill>
                  <a:schemeClr val="tx1"/>
                </a:solidFill>
                <a:latin typeface="Lucida Sans"/>
                <a:cs typeface="Lucida Sans"/>
              </a:rPr>
              <a:t>China</a:t>
            </a:r>
            <a:r>
              <a:rPr lang="en-GB" sz="1800" spc="-3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GB" sz="1800" dirty="0">
                <a:solidFill>
                  <a:schemeClr val="tx1"/>
                </a:solidFill>
                <a:latin typeface="Lucida Sans"/>
                <a:cs typeface="Lucida Sans"/>
              </a:rPr>
              <a:t>-</a:t>
            </a:r>
            <a:r>
              <a:rPr lang="en-GB" sz="1800" spc="-4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GB" sz="1800" spc="-10" dirty="0">
                <a:solidFill>
                  <a:schemeClr val="tx1"/>
                </a:solidFill>
                <a:latin typeface="Lucida Sans"/>
                <a:cs typeface="Lucida Sans"/>
              </a:rPr>
              <a:t>$5,251.03</a:t>
            </a:r>
            <a:endParaRPr lang="en-GB" sz="1800" dirty="0">
              <a:solidFill>
                <a:schemeClr val="tx1"/>
              </a:solidFill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GB" sz="1800" spc="-20" dirty="0">
                <a:solidFill>
                  <a:schemeClr val="tx1"/>
                </a:solidFill>
                <a:latin typeface="Lucida Sans"/>
                <a:cs typeface="Lucida Sans"/>
              </a:rPr>
              <a:t>United</a:t>
            </a:r>
            <a:r>
              <a:rPr lang="en-GB" sz="1800" spc="-4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GB" sz="1800" spc="-40" dirty="0">
                <a:solidFill>
                  <a:schemeClr val="tx1"/>
                </a:solidFill>
                <a:latin typeface="Lucida Sans"/>
                <a:cs typeface="Lucida Sans"/>
              </a:rPr>
              <a:t>States</a:t>
            </a:r>
            <a:r>
              <a:rPr lang="en-GB" sz="1800" spc="-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GB" sz="1800" dirty="0">
                <a:solidFill>
                  <a:schemeClr val="tx1"/>
                </a:solidFill>
                <a:latin typeface="Lucida Sans"/>
                <a:cs typeface="Lucida Sans"/>
              </a:rPr>
              <a:t>-</a:t>
            </a:r>
            <a:r>
              <a:rPr lang="en-GB" sz="1800" spc="-3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GB" sz="1800" spc="-70" dirty="0">
                <a:solidFill>
                  <a:schemeClr val="tx1"/>
                </a:solidFill>
                <a:latin typeface="Lucida Sans"/>
                <a:cs typeface="Lucida Sans"/>
              </a:rPr>
              <a:t>$3,685.31</a:t>
            </a:r>
            <a:endParaRPr lang="en-GB" sz="1800" dirty="0">
              <a:solidFill>
                <a:schemeClr val="tx1"/>
              </a:solidFill>
              <a:latin typeface="Lucida Sans"/>
              <a:cs typeface="Lucida Sans"/>
            </a:endParaRPr>
          </a:p>
          <a:p>
            <a:endParaRPr lang="en-DE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2">
            <a:extLst>
              <a:ext uri="{FF2B5EF4-FFF2-40B4-BE49-F238E27FC236}">
                <a16:creationId xmlns:a16="http://schemas.microsoft.com/office/drawing/2014/main" id="{C54FC99C-D75F-C3A4-5C94-BF150706005F}"/>
              </a:ext>
            </a:extLst>
          </p:cNvPr>
          <p:cNvSpPr txBox="1">
            <a:spLocks/>
          </p:cNvSpPr>
          <p:nvPr/>
        </p:nvSpPr>
        <p:spPr>
          <a:xfrm>
            <a:off x="520701" y="813271"/>
            <a:ext cx="8215142" cy="5503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5"/>
              </a:spcBef>
              <a:buNone/>
            </a:pPr>
            <a:endParaRPr lang="en-GB" sz="1500" dirty="0"/>
          </a:p>
          <a:p>
            <a:pPr marL="0" indent="0">
              <a:lnSpc>
                <a:spcPct val="100000"/>
              </a:lnSpc>
              <a:buNone/>
            </a:pPr>
            <a:r>
              <a:rPr lang="en-GB" sz="2000" b="1" spc="-50" dirty="0">
                <a:latin typeface="Lucida Sans"/>
                <a:cs typeface="Times New Roman"/>
              </a:rPr>
              <a:t>Step</a:t>
            </a:r>
            <a:r>
              <a:rPr lang="en-GB" sz="2000" spc="-50" dirty="0">
                <a:latin typeface="Times New Roman"/>
                <a:cs typeface="Times New Roman"/>
              </a:rPr>
              <a:t> </a:t>
            </a:r>
            <a:r>
              <a:rPr lang="en-GB" sz="2000" b="1" spc="85" dirty="0">
                <a:latin typeface="Lucida Sans"/>
                <a:cs typeface="Lucida Sans"/>
              </a:rPr>
              <a:t>1:</a:t>
            </a:r>
            <a:r>
              <a:rPr lang="en-GB" sz="2000" spc="-35" dirty="0">
                <a:latin typeface="Times New Roman"/>
                <a:cs typeface="Times New Roman"/>
              </a:rPr>
              <a:t> </a:t>
            </a:r>
            <a:r>
              <a:rPr lang="en-GB" sz="2000" b="1" dirty="0">
                <a:latin typeface="Lucida Sans"/>
                <a:cs typeface="Lucida Sans"/>
              </a:rPr>
              <a:t>ONLINE</a:t>
            </a:r>
            <a:r>
              <a:rPr lang="en-GB" sz="2000" spc="-80" dirty="0">
                <a:latin typeface="Times New Roman"/>
                <a:cs typeface="Times New Roman"/>
              </a:rPr>
              <a:t> </a:t>
            </a:r>
            <a:r>
              <a:rPr lang="en-GB" sz="2000" b="1" dirty="0">
                <a:latin typeface="Lucida Sans"/>
                <a:cs typeface="Lucida Sans"/>
              </a:rPr>
              <a:t>VIDEO</a:t>
            </a:r>
            <a:r>
              <a:rPr lang="en-GB" sz="2000" spc="-40" dirty="0">
                <a:latin typeface="Times New Roman"/>
                <a:cs typeface="Times New Roman"/>
              </a:rPr>
              <a:t> </a:t>
            </a:r>
            <a:r>
              <a:rPr lang="en-GB" sz="2000" b="1" spc="-10" dirty="0">
                <a:latin typeface="Lucida Sans"/>
                <a:cs typeface="Lucida Sans"/>
              </a:rPr>
              <a:t>SERVICE</a:t>
            </a:r>
            <a:r>
              <a:rPr lang="en-GB" sz="2000" spc="-45" dirty="0">
                <a:latin typeface="Times New Roman"/>
                <a:cs typeface="Times New Roman"/>
              </a:rPr>
              <a:t> </a:t>
            </a:r>
            <a:r>
              <a:rPr lang="en-GB" sz="2000" b="1" spc="-10" dirty="0">
                <a:latin typeface="Lucida Sans"/>
                <a:cs typeface="Lucida Sans"/>
              </a:rPr>
              <a:t>LAUNCH</a:t>
            </a:r>
            <a:endParaRPr lang="en-GB" sz="2000" dirty="0">
              <a:latin typeface="Lucida Sans"/>
              <a:cs typeface="Lucida Sans"/>
            </a:endParaRPr>
          </a:p>
          <a:p>
            <a:pPr marL="0" marR="353060" indent="0">
              <a:lnSpc>
                <a:spcPct val="107100"/>
              </a:lnSpc>
              <a:spcBef>
                <a:spcPts val="1540"/>
              </a:spcBef>
              <a:buNone/>
            </a:pPr>
            <a:r>
              <a:rPr lang="en-GB" sz="2000" spc="-30" dirty="0"/>
              <a:t>Using</a:t>
            </a:r>
            <a:r>
              <a:rPr lang="en-GB" sz="2000" spc="-30" dirty="0">
                <a:latin typeface="Times New Roman"/>
                <a:cs typeface="Times New Roman"/>
              </a:rPr>
              <a:t> </a:t>
            </a:r>
            <a:r>
              <a:rPr lang="en-GB" sz="2000" spc="-30" dirty="0"/>
              <a:t>the</a:t>
            </a:r>
            <a:r>
              <a:rPr lang="en-GB" sz="2000" spc="-35" dirty="0">
                <a:latin typeface="Times New Roman"/>
                <a:cs typeface="Times New Roman"/>
              </a:rPr>
              <a:t> </a:t>
            </a:r>
            <a:r>
              <a:rPr lang="en-GB" sz="2000" spc="-55" dirty="0"/>
              <a:t>current</a:t>
            </a:r>
            <a:r>
              <a:rPr lang="en-GB" sz="2000" spc="-35" dirty="0">
                <a:latin typeface="Times New Roman"/>
                <a:cs typeface="Times New Roman"/>
              </a:rPr>
              <a:t> </a:t>
            </a:r>
            <a:r>
              <a:rPr lang="en-GB" sz="2000" spc="-50" dirty="0"/>
              <a:t>inventory</a:t>
            </a:r>
            <a:r>
              <a:rPr lang="en-GB" sz="2000" spc="-30" dirty="0">
                <a:latin typeface="Times New Roman"/>
                <a:cs typeface="Times New Roman"/>
              </a:rPr>
              <a:t> </a:t>
            </a:r>
            <a:r>
              <a:rPr lang="en-GB" sz="2000" spc="-40" dirty="0"/>
              <a:t>launch</a:t>
            </a:r>
            <a:r>
              <a:rPr lang="en-GB" sz="2000" spc="-35" dirty="0">
                <a:latin typeface="Times New Roman"/>
                <a:cs typeface="Times New Roman"/>
              </a:rPr>
              <a:t> </a:t>
            </a:r>
            <a:r>
              <a:rPr lang="en-GB" sz="2000" spc="-45" dirty="0"/>
              <a:t>online</a:t>
            </a:r>
            <a:r>
              <a:rPr lang="en-GB" sz="2000" spc="-35" dirty="0">
                <a:latin typeface="Times New Roman"/>
                <a:cs typeface="Times New Roman"/>
              </a:rPr>
              <a:t> </a:t>
            </a:r>
            <a:r>
              <a:rPr lang="en-GB" sz="2000" spc="-10" dirty="0"/>
              <a:t>video</a:t>
            </a:r>
            <a:r>
              <a:rPr lang="en-GB" sz="2000" spc="-30" dirty="0">
                <a:latin typeface="Times New Roman"/>
                <a:cs typeface="Times New Roman"/>
              </a:rPr>
              <a:t> </a:t>
            </a:r>
            <a:r>
              <a:rPr lang="en-GB" sz="2000" spc="-50" dirty="0"/>
              <a:t>rental</a:t>
            </a:r>
            <a:r>
              <a:rPr lang="en-GB" sz="2000" spc="-20" dirty="0">
                <a:latin typeface="Times New Roman"/>
                <a:cs typeface="Times New Roman"/>
              </a:rPr>
              <a:t> </a:t>
            </a:r>
            <a:r>
              <a:rPr lang="en-GB" sz="2000" spc="-35" dirty="0"/>
              <a:t>service</a:t>
            </a:r>
            <a:r>
              <a:rPr lang="en-GB" sz="2000" spc="-30" dirty="0">
                <a:latin typeface="Times New Roman"/>
                <a:cs typeface="Times New Roman"/>
              </a:rPr>
              <a:t> </a:t>
            </a:r>
            <a:r>
              <a:rPr lang="en-GB" sz="2000" spc="-30" dirty="0"/>
              <a:t>to</a:t>
            </a:r>
            <a:r>
              <a:rPr lang="en-GB" sz="2000" spc="-40" dirty="0">
                <a:latin typeface="Times New Roman"/>
                <a:cs typeface="Times New Roman"/>
              </a:rPr>
              <a:t> </a:t>
            </a:r>
            <a:r>
              <a:rPr lang="en-GB" sz="2000" spc="-10" dirty="0"/>
              <a:t>India,</a:t>
            </a:r>
            <a:r>
              <a:rPr lang="en-GB" sz="2000" spc="-10" dirty="0">
                <a:latin typeface="Times New Roman"/>
                <a:cs typeface="Times New Roman"/>
              </a:rPr>
              <a:t> </a:t>
            </a:r>
            <a:r>
              <a:rPr lang="en-GB" sz="2000" spc="-45" dirty="0"/>
              <a:t>China,</a:t>
            </a:r>
            <a:r>
              <a:rPr lang="en-GB" sz="2000" spc="-55" dirty="0">
                <a:latin typeface="Times New Roman"/>
                <a:cs typeface="Times New Roman"/>
              </a:rPr>
              <a:t> </a:t>
            </a:r>
            <a:r>
              <a:rPr lang="en-GB" sz="2000" spc="-20" dirty="0"/>
              <a:t>and</a:t>
            </a:r>
            <a:r>
              <a:rPr lang="en-GB" sz="2000" spc="-65" dirty="0">
                <a:latin typeface="Times New Roman"/>
                <a:cs typeface="Times New Roman"/>
              </a:rPr>
              <a:t> </a:t>
            </a:r>
            <a:r>
              <a:rPr lang="en-GB" sz="2000" spc="-40" dirty="0"/>
              <a:t>The</a:t>
            </a:r>
            <a:r>
              <a:rPr lang="en-GB" sz="2000" spc="-50" dirty="0">
                <a:latin typeface="Times New Roman"/>
                <a:cs typeface="Times New Roman"/>
              </a:rPr>
              <a:t> </a:t>
            </a:r>
            <a:r>
              <a:rPr lang="en-GB" sz="2000" spc="-20" dirty="0"/>
              <a:t>United</a:t>
            </a:r>
            <a:r>
              <a:rPr lang="en-GB" sz="2000" spc="-65" dirty="0">
                <a:latin typeface="Times New Roman"/>
                <a:cs typeface="Times New Roman"/>
              </a:rPr>
              <a:t> </a:t>
            </a:r>
            <a:r>
              <a:rPr lang="en-GB" sz="2000" spc="-40" dirty="0"/>
              <a:t>States</a:t>
            </a:r>
            <a:r>
              <a:rPr lang="en-GB" sz="2000" spc="-30" dirty="0">
                <a:latin typeface="Times New Roman"/>
                <a:cs typeface="Times New Roman"/>
              </a:rPr>
              <a:t> </a:t>
            </a:r>
            <a:r>
              <a:rPr lang="en-GB" sz="2000" spc="-45" dirty="0"/>
              <a:t>as</a:t>
            </a:r>
            <a:r>
              <a:rPr lang="en-GB" sz="2000" spc="-20" dirty="0">
                <a:latin typeface="Times New Roman"/>
                <a:cs typeface="Times New Roman"/>
              </a:rPr>
              <a:t> </a:t>
            </a:r>
            <a:r>
              <a:rPr lang="en-GB" sz="2000" spc="-40" dirty="0"/>
              <a:t>these</a:t>
            </a:r>
            <a:r>
              <a:rPr lang="en-GB" sz="2000" spc="-40" dirty="0">
                <a:latin typeface="Times New Roman"/>
                <a:cs typeface="Times New Roman"/>
              </a:rPr>
              <a:t> </a:t>
            </a:r>
            <a:r>
              <a:rPr lang="en-GB" sz="2000" spc="-40" dirty="0"/>
              <a:t>three</a:t>
            </a:r>
            <a:r>
              <a:rPr lang="en-GB" sz="2000" spc="-50" dirty="0">
                <a:latin typeface="Times New Roman"/>
                <a:cs typeface="Times New Roman"/>
              </a:rPr>
              <a:t> </a:t>
            </a:r>
            <a:r>
              <a:rPr lang="en-GB" sz="2000" spc="-50" dirty="0"/>
              <a:t>countries</a:t>
            </a:r>
            <a:r>
              <a:rPr lang="en-GB" sz="2000" spc="-35" dirty="0">
                <a:latin typeface="Times New Roman"/>
                <a:cs typeface="Times New Roman"/>
              </a:rPr>
              <a:t> </a:t>
            </a:r>
            <a:r>
              <a:rPr lang="en-GB" sz="2000" dirty="0"/>
              <a:t>lead</a:t>
            </a:r>
            <a:r>
              <a:rPr lang="en-GB" sz="2000" spc="-25" dirty="0">
                <a:latin typeface="Times New Roman"/>
                <a:cs typeface="Times New Roman"/>
              </a:rPr>
              <a:t> </a:t>
            </a:r>
            <a:r>
              <a:rPr lang="en-GB" sz="2000" spc="-40" dirty="0"/>
              <a:t>in</a:t>
            </a:r>
            <a:r>
              <a:rPr lang="en-GB" sz="2000" spc="-25" dirty="0">
                <a:latin typeface="Times New Roman"/>
                <a:cs typeface="Times New Roman"/>
              </a:rPr>
              <a:t> </a:t>
            </a:r>
            <a:r>
              <a:rPr lang="en-GB" sz="2000" spc="-40" dirty="0"/>
              <a:t>number</a:t>
            </a:r>
            <a:r>
              <a:rPr lang="en-GB" sz="2000" spc="-45" dirty="0">
                <a:latin typeface="Times New Roman"/>
                <a:cs typeface="Times New Roman"/>
              </a:rPr>
              <a:t> </a:t>
            </a:r>
            <a:r>
              <a:rPr lang="en-GB" sz="2000" spc="-25" dirty="0"/>
              <a:t>of</a:t>
            </a:r>
            <a:r>
              <a:rPr lang="en-GB" sz="2000" spc="-25" dirty="0">
                <a:latin typeface="Times New Roman"/>
                <a:cs typeface="Times New Roman"/>
              </a:rPr>
              <a:t> </a:t>
            </a:r>
            <a:r>
              <a:rPr lang="en-GB" sz="2000" spc="-65" dirty="0"/>
              <a:t>customers,</a:t>
            </a:r>
            <a:r>
              <a:rPr lang="en-GB" sz="2000" spc="-65" dirty="0">
                <a:latin typeface="Times New Roman"/>
                <a:cs typeface="Times New Roman"/>
              </a:rPr>
              <a:t> </a:t>
            </a:r>
            <a:r>
              <a:rPr lang="en-GB" sz="2000" spc="-60" dirty="0"/>
              <a:t>transaction</a:t>
            </a:r>
            <a:r>
              <a:rPr lang="en-GB" sz="2000" spc="-25" dirty="0">
                <a:latin typeface="Times New Roman"/>
                <a:cs typeface="Times New Roman"/>
              </a:rPr>
              <a:t> </a:t>
            </a:r>
            <a:r>
              <a:rPr lang="en-GB" sz="2000" spc="-55" dirty="0"/>
              <a:t>count,</a:t>
            </a:r>
            <a:r>
              <a:rPr lang="en-GB" sz="2000" spc="-65" dirty="0">
                <a:latin typeface="Times New Roman"/>
                <a:cs typeface="Times New Roman"/>
              </a:rPr>
              <a:t> </a:t>
            </a:r>
            <a:r>
              <a:rPr lang="en-GB" sz="2000" spc="-10" dirty="0"/>
              <a:t>and</a:t>
            </a:r>
            <a:r>
              <a:rPr lang="en-GB" sz="2000" spc="-10" dirty="0">
                <a:latin typeface="Times New Roman"/>
                <a:cs typeface="Times New Roman"/>
              </a:rPr>
              <a:t> </a:t>
            </a:r>
            <a:r>
              <a:rPr lang="en-GB" sz="2000" spc="-25" dirty="0"/>
              <a:t>revenue</a:t>
            </a:r>
            <a:r>
              <a:rPr lang="en-GB" sz="2000" spc="-10" dirty="0">
                <a:latin typeface="Times New Roman"/>
                <a:cs typeface="Times New Roman"/>
              </a:rPr>
              <a:t> </a:t>
            </a:r>
            <a:r>
              <a:rPr lang="en-GB" sz="2000" spc="-10" dirty="0"/>
              <a:t>generated.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lang="en-GB" sz="1750" dirty="0"/>
          </a:p>
          <a:p>
            <a:pPr marL="0" indent="0">
              <a:lnSpc>
                <a:spcPct val="100000"/>
              </a:lnSpc>
              <a:buNone/>
            </a:pPr>
            <a:r>
              <a:rPr lang="en-GB" sz="2000" b="1" dirty="0">
                <a:latin typeface="Lucida Sans"/>
                <a:cs typeface="Lucida Sans"/>
              </a:rPr>
              <a:t>Step</a:t>
            </a:r>
            <a:r>
              <a:rPr lang="en-GB" sz="2000" spc="-20" dirty="0">
                <a:latin typeface="Times New Roman"/>
                <a:cs typeface="Times New Roman"/>
              </a:rPr>
              <a:t> </a:t>
            </a:r>
            <a:r>
              <a:rPr lang="en-GB" sz="2000" b="1" spc="85" dirty="0">
                <a:latin typeface="Lucida Sans"/>
                <a:cs typeface="Lucida Sans"/>
              </a:rPr>
              <a:t>2:</a:t>
            </a:r>
            <a:r>
              <a:rPr lang="en-GB" sz="2000" spc="-5" dirty="0">
                <a:latin typeface="Times New Roman"/>
                <a:cs typeface="Times New Roman"/>
              </a:rPr>
              <a:t> </a:t>
            </a:r>
            <a:r>
              <a:rPr lang="en-GB" sz="2000" b="1" spc="-30" dirty="0">
                <a:latin typeface="Lucida Sans"/>
                <a:cs typeface="Lucida Sans"/>
              </a:rPr>
              <a:t>CUSTOMER</a:t>
            </a:r>
            <a:r>
              <a:rPr lang="en-GB" sz="2000" spc="-50" dirty="0">
                <a:latin typeface="Times New Roman"/>
                <a:cs typeface="Times New Roman"/>
              </a:rPr>
              <a:t> </a:t>
            </a:r>
            <a:r>
              <a:rPr lang="en-GB" sz="2000" b="1" spc="-10" dirty="0">
                <a:latin typeface="Lucida Sans"/>
                <a:cs typeface="Lucida Sans"/>
              </a:rPr>
              <a:t>APPRECIATION</a:t>
            </a:r>
            <a:endParaRPr lang="en-GB" sz="2000" dirty="0">
              <a:latin typeface="Lucida Sans"/>
              <a:cs typeface="Lucida Sans"/>
            </a:endParaRPr>
          </a:p>
          <a:p>
            <a:pPr marL="0" marR="55880" indent="0">
              <a:lnSpc>
                <a:spcPct val="101899"/>
              </a:lnSpc>
              <a:spcBef>
                <a:spcPts val="1820"/>
              </a:spcBef>
              <a:buNone/>
            </a:pPr>
            <a:r>
              <a:rPr lang="en-GB" sz="2000" spc="-30" dirty="0"/>
              <a:t>Implement</a:t>
            </a:r>
            <a:r>
              <a:rPr lang="en-GB" sz="2000" spc="60" dirty="0">
                <a:latin typeface="Times New Roman"/>
                <a:cs typeface="Times New Roman"/>
              </a:rPr>
              <a:t> </a:t>
            </a:r>
            <a:r>
              <a:rPr lang="en-GB" sz="2000" spc="-50" dirty="0"/>
              <a:t>customer</a:t>
            </a:r>
            <a:r>
              <a:rPr lang="en-GB" sz="2000" spc="-35" dirty="0">
                <a:latin typeface="Times New Roman"/>
                <a:cs typeface="Times New Roman"/>
              </a:rPr>
              <a:t> </a:t>
            </a:r>
            <a:r>
              <a:rPr lang="en-GB" sz="2000" spc="-40" dirty="0"/>
              <a:t>appreciation</a:t>
            </a:r>
            <a:r>
              <a:rPr lang="en-GB" sz="2000" spc="-40" dirty="0">
                <a:latin typeface="Times New Roman"/>
                <a:cs typeface="Times New Roman"/>
              </a:rPr>
              <a:t> </a:t>
            </a:r>
            <a:r>
              <a:rPr lang="en-GB" sz="2000" spc="-45" dirty="0"/>
              <a:t>programs</a:t>
            </a:r>
            <a:r>
              <a:rPr lang="en-GB" sz="2000" spc="-15" dirty="0">
                <a:latin typeface="Times New Roman"/>
                <a:cs typeface="Times New Roman"/>
              </a:rPr>
              <a:t> </a:t>
            </a:r>
            <a:r>
              <a:rPr lang="en-GB" sz="2000" spc="-30" dirty="0"/>
              <a:t>to</a:t>
            </a:r>
            <a:r>
              <a:rPr lang="en-GB" sz="2000" spc="-40" dirty="0">
                <a:latin typeface="Times New Roman"/>
                <a:cs typeface="Times New Roman"/>
              </a:rPr>
              <a:t> </a:t>
            </a:r>
            <a:r>
              <a:rPr lang="en-GB" sz="2000" spc="-45" dirty="0"/>
              <a:t>recognize</a:t>
            </a:r>
            <a:r>
              <a:rPr lang="en-GB" sz="2000" spc="-40" dirty="0">
                <a:latin typeface="Times New Roman"/>
                <a:cs typeface="Times New Roman"/>
              </a:rPr>
              <a:t> </a:t>
            </a:r>
            <a:r>
              <a:rPr lang="en-GB" sz="2000" spc="-40" dirty="0"/>
              <a:t>high</a:t>
            </a:r>
            <a:r>
              <a:rPr lang="en-GB" sz="2000" spc="-15" dirty="0">
                <a:latin typeface="Times New Roman"/>
                <a:cs typeface="Times New Roman"/>
              </a:rPr>
              <a:t> </a:t>
            </a:r>
            <a:r>
              <a:rPr lang="en-GB" sz="2000" spc="-10" dirty="0"/>
              <a:t>lifetime</a:t>
            </a:r>
            <a:r>
              <a:rPr lang="en-GB" sz="2000" spc="-10" dirty="0">
                <a:latin typeface="Times New Roman"/>
                <a:cs typeface="Times New Roman"/>
              </a:rPr>
              <a:t> </a:t>
            </a:r>
            <a:r>
              <a:rPr lang="en-GB" sz="2000" spc="-25" dirty="0"/>
              <a:t>value</a:t>
            </a:r>
            <a:r>
              <a:rPr lang="en-GB" sz="2000" spc="-45" dirty="0">
                <a:latin typeface="Times New Roman"/>
                <a:cs typeface="Times New Roman"/>
              </a:rPr>
              <a:t> </a:t>
            </a:r>
            <a:r>
              <a:rPr lang="en-GB" sz="2000" spc="-65" dirty="0"/>
              <a:t>customers.</a:t>
            </a:r>
            <a:r>
              <a:rPr lang="en-GB" sz="2000" spc="-70" dirty="0">
                <a:latin typeface="Times New Roman"/>
                <a:cs typeface="Times New Roman"/>
              </a:rPr>
              <a:t> </a:t>
            </a:r>
            <a:r>
              <a:rPr lang="en-GB" sz="2000" spc="-25" dirty="0"/>
              <a:t>Ideas</a:t>
            </a:r>
            <a:r>
              <a:rPr lang="en-GB" sz="2000" spc="-15" dirty="0">
                <a:latin typeface="Times New Roman"/>
                <a:cs typeface="Times New Roman"/>
              </a:rPr>
              <a:t> </a:t>
            </a:r>
            <a:r>
              <a:rPr lang="en-GB" sz="2000" spc="-35" dirty="0"/>
              <a:t>include</a:t>
            </a:r>
            <a:r>
              <a:rPr lang="en-GB" sz="2000" spc="-40" dirty="0">
                <a:latin typeface="Times New Roman"/>
                <a:cs typeface="Times New Roman"/>
              </a:rPr>
              <a:t> </a:t>
            </a:r>
            <a:r>
              <a:rPr lang="en-GB" sz="2000" spc="-40" dirty="0"/>
              <a:t>reward</a:t>
            </a:r>
            <a:r>
              <a:rPr lang="en-GB" sz="2000" spc="-30" dirty="0">
                <a:latin typeface="Times New Roman"/>
                <a:cs typeface="Times New Roman"/>
              </a:rPr>
              <a:t> </a:t>
            </a:r>
            <a:r>
              <a:rPr lang="en-GB" sz="2000" spc="-70" dirty="0"/>
              <a:t>system</a:t>
            </a:r>
            <a:r>
              <a:rPr lang="en-GB" sz="2000" spc="-20" dirty="0">
                <a:latin typeface="Times New Roman"/>
                <a:cs typeface="Times New Roman"/>
              </a:rPr>
              <a:t> </a:t>
            </a:r>
            <a:r>
              <a:rPr lang="en-GB" sz="2000" spc="-25" dirty="0"/>
              <a:t>where</a:t>
            </a:r>
            <a:r>
              <a:rPr lang="en-GB" sz="2000" spc="-25" dirty="0">
                <a:latin typeface="Times New Roman"/>
                <a:cs typeface="Times New Roman"/>
              </a:rPr>
              <a:t> </a:t>
            </a:r>
            <a:r>
              <a:rPr lang="en-GB" sz="2000" spc="-25" dirty="0"/>
              <a:t>free subscription for 3 Months for </a:t>
            </a:r>
            <a:r>
              <a:rPr lang="en-GB" sz="2000" spc="-55" dirty="0"/>
              <a:t>current</a:t>
            </a:r>
            <a:r>
              <a:rPr lang="en-GB" sz="2000" spc="-40" dirty="0">
                <a:latin typeface="Times New Roman"/>
                <a:cs typeface="Times New Roman"/>
              </a:rPr>
              <a:t> </a:t>
            </a:r>
            <a:r>
              <a:rPr lang="en-GB" sz="2000" spc="-10" dirty="0"/>
              <a:t>top</a:t>
            </a:r>
            <a:r>
              <a:rPr lang="en-GB" sz="2000" spc="-45" dirty="0">
                <a:latin typeface="Times New Roman"/>
                <a:cs typeface="Times New Roman"/>
              </a:rPr>
              <a:t> </a:t>
            </a:r>
            <a:r>
              <a:rPr lang="en-GB" sz="2000" dirty="0"/>
              <a:t>5</a:t>
            </a:r>
            <a:r>
              <a:rPr lang="en-GB" sz="2000" spc="-15" dirty="0">
                <a:latin typeface="Times New Roman"/>
                <a:cs typeface="Times New Roman"/>
              </a:rPr>
              <a:t> </a:t>
            </a:r>
            <a:r>
              <a:rPr lang="en-GB" sz="2000" spc="-40" dirty="0"/>
              <a:t>high</a:t>
            </a:r>
            <a:r>
              <a:rPr lang="en-GB" sz="2000" spc="-20" dirty="0">
                <a:latin typeface="Times New Roman"/>
                <a:cs typeface="Times New Roman"/>
              </a:rPr>
              <a:t> </a:t>
            </a:r>
            <a:r>
              <a:rPr lang="en-GB" sz="2000" spc="-50" dirty="0"/>
              <a:t>lifetime</a:t>
            </a:r>
            <a:r>
              <a:rPr lang="en-GB" sz="2000" spc="-35" dirty="0">
                <a:latin typeface="Times New Roman"/>
                <a:cs typeface="Times New Roman"/>
              </a:rPr>
              <a:t> </a:t>
            </a:r>
            <a:r>
              <a:rPr lang="en-GB" sz="2000" spc="-25" dirty="0"/>
              <a:t>value</a:t>
            </a:r>
            <a:r>
              <a:rPr lang="en-GB" sz="2000" spc="-15" dirty="0">
                <a:latin typeface="Times New Roman"/>
                <a:cs typeface="Times New Roman"/>
              </a:rPr>
              <a:t> </a:t>
            </a:r>
            <a:r>
              <a:rPr lang="en-GB" sz="2000" spc="-65" dirty="0"/>
              <a:t>customers</a:t>
            </a:r>
            <a:r>
              <a:rPr lang="en-GB" sz="2000" spc="-20" dirty="0">
                <a:latin typeface="Times New Roman"/>
                <a:cs typeface="Times New Roman"/>
              </a:rPr>
              <a:t> </a:t>
            </a:r>
            <a:r>
              <a:rPr lang="en-GB" sz="2000" spc="-30" dirty="0"/>
              <a:t>to</a:t>
            </a:r>
            <a:r>
              <a:rPr lang="en-GB" sz="2000" spc="-50" dirty="0">
                <a:latin typeface="Times New Roman"/>
                <a:cs typeface="Times New Roman"/>
              </a:rPr>
              <a:t> </a:t>
            </a:r>
            <a:r>
              <a:rPr lang="en-GB" sz="2000" spc="-35" dirty="0"/>
              <a:t>promote</a:t>
            </a:r>
            <a:r>
              <a:rPr lang="en-GB" sz="2000" spc="-35" dirty="0">
                <a:latin typeface="Times New Roman"/>
                <a:cs typeface="Times New Roman"/>
              </a:rPr>
              <a:t> </a:t>
            </a:r>
            <a:r>
              <a:rPr lang="en-GB" sz="2000" spc="-30" dirty="0"/>
              <a:t>the</a:t>
            </a:r>
            <a:r>
              <a:rPr lang="en-GB" sz="2000" spc="-45" dirty="0">
                <a:latin typeface="Times New Roman"/>
                <a:cs typeface="Times New Roman"/>
              </a:rPr>
              <a:t> </a:t>
            </a:r>
            <a:r>
              <a:rPr lang="en-GB" sz="2000" spc="-10" dirty="0"/>
              <a:t>new</a:t>
            </a:r>
            <a:r>
              <a:rPr lang="en-GB" sz="2000" spc="-30" dirty="0">
                <a:latin typeface="Times New Roman"/>
                <a:cs typeface="Times New Roman"/>
              </a:rPr>
              <a:t> </a:t>
            </a:r>
            <a:r>
              <a:rPr lang="en-GB" sz="2000" spc="-45" dirty="0"/>
              <a:t>online</a:t>
            </a:r>
            <a:r>
              <a:rPr lang="en-GB" sz="2000" spc="-45" dirty="0">
                <a:latin typeface="Times New Roman"/>
                <a:cs typeface="Times New Roman"/>
              </a:rPr>
              <a:t> </a:t>
            </a:r>
            <a:r>
              <a:rPr lang="en-GB" sz="2000" spc="-10" dirty="0"/>
              <a:t>service.</a:t>
            </a:r>
            <a:endParaRPr lang="en-GB"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en-GB" sz="1450" dirty="0"/>
          </a:p>
          <a:p>
            <a:pPr marL="0" indent="0">
              <a:lnSpc>
                <a:spcPct val="100000"/>
              </a:lnSpc>
              <a:buNone/>
            </a:pPr>
            <a:r>
              <a:rPr lang="en-GB" sz="2000" b="1" dirty="0">
                <a:latin typeface="Lucida Sans"/>
                <a:cs typeface="Lucida Sans"/>
              </a:rPr>
              <a:t>Step</a:t>
            </a:r>
            <a:r>
              <a:rPr lang="en-GB" sz="2000" spc="-20" dirty="0">
                <a:latin typeface="Times New Roman"/>
                <a:cs typeface="Times New Roman"/>
              </a:rPr>
              <a:t> </a:t>
            </a:r>
            <a:r>
              <a:rPr lang="en-GB" sz="2000" b="1" spc="85" dirty="0">
                <a:latin typeface="Lucida Sans"/>
                <a:cs typeface="Lucida Sans"/>
              </a:rPr>
              <a:t>3:</a:t>
            </a:r>
            <a:r>
              <a:rPr lang="en-GB" sz="2000" spc="-10" dirty="0">
                <a:latin typeface="Times New Roman"/>
                <a:cs typeface="Times New Roman"/>
              </a:rPr>
              <a:t> </a:t>
            </a:r>
            <a:r>
              <a:rPr lang="en-GB" sz="2000" b="1" dirty="0">
                <a:latin typeface="Lucida Sans"/>
                <a:cs typeface="Lucida Sans"/>
              </a:rPr>
              <a:t>EXPANDING</a:t>
            </a:r>
            <a:r>
              <a:rPr lang="en-GB" sz="2000" spc="-10" dirty="0">
                <a:latin typeface="Times New Roman"/>
                <a:cs typeface="Times New Roman"/>
              </a:rPr>
              <a:t> </a:t>
            </a:r>
            <a:r>
              <a:rPr lang="en-GB" sz="2000" b="1" spc="-50" dirty="0">
                <a:latin typeface="Lucida Sans"/>
                <a:cs typeface="Lucida Sans"/>
              </a:rPr>
              <a:t>CURRENT</a:t>
            </a:r>
            <a:r>
              <a:rPr lang="en-GB" sz="2000" spc="-80" dirty="0">
                <a:latin typeface="Times New Roman"/>
                <a:cs typeface="Times New Roman"/>
              </a:rPr>
              <a:t> </a:t>
            </a:r>
            <a:r>
              <a:rPr lang="en-GB" sz="2000" b="1" spc="-10" dirty="0">
                <a:latin typeface="Lucida Sans"/>
                <a:cs typeface="Lucida Sans"/>
              </a:rPr>
              <a:t>INVENTORY</a:t>
            </a:r>
            <a:endParaRPr lang="en-GB" sz="2000" dirty="0">
              <a:latin typeface="Lucida Sans"/>
              <a:cs typeface="Lucida Sans"/>
            </a:endParaRPr>
          </a:p>
          <a:p>
            <a:pPr marL="0" marR="224790" indent="0">
              <a:lnSpc>
                <a:spcPct val="107100"/>
              </a:lnSpc>
              <a:spcBef>
                <a:spcPts val="1260"/>
              </a:spcBef>
              <a:buNone/>
            </a:pPr>
            <a:r>
              <a:rPr lang="en-GB" dirty="0"/>
              <a:t>Add</a:t>
            </a:r>
            <a:r>
              <a:rPr lang="en-GB" spc="-25" dirty="0">
                <a:latin typeface="Times New Roman"/>
                <a:cs typeface="Times New Roman"/>
              </a:rPr>
              <a:t> </a:t>
            </a:r>
            <a:r>
              <a:rPr lang="en-GB" spc="-40" dirty="0"/>
              <a:t>more</a:t>
            </a:r>
            <a:r>
              <a:rPr lang="en-GB" spc="15" dirty="0">
                <a:latin typeface="Times New Roman"/>
                <a:cs typeface="Times New Roman"/>
              </a:rPr>
              <a:t> </a:t>
            </a:r>
            <a:r>
              <a:rPr lang="en-GB" spc="-50" dirty="0"/>
              <a:t>movies</a:t>
            </a:r>
            <a:r>
              <a:rPr lang="en-GB" spc="15" dirty="0">
                <a:latin typeface="Times New Roman"/>
                <a:cs typeface="Times New Roman"/>
              </a:rPr>
              <a:t> </a:t>
            </a:r>
            <a:r>
              <a:rPr lang="en-GB" spc="-30" dirty="0"/>
              <a:t>to</a:t>
            </a:r>
            <a:r>
              <a:rPr lang="en-GB" spc="-15" dirty="0">
                <a:latin typeface="Times New Roman"/>
                <a:cs typeface="Times New Roman"/>
              </a:rPr>
              <a:t> </a:t>
            </a:r>
            <a:r>
              <a:rPr lang="en-GB" spc="-50" dirty="0"/>
              <a:t>Rockbuster</a:t>
            </a:r>
            <a:r>
              <a:rPr lang="en-GB" spc="-25" dirty="0">
                <a:latin typeface="Times New Roman"/>
                <a:cs typeface="Times New Roman"/>
              </a:rPr>
              <a:t> </a:t>
            </a:r>
            <a:r>
              <a:rPr lang="en-GB" spc="-50" dirty="0"/>
              <a:t>inventory</a:t>
            </a:r>
            <a:r>
              <a:rPr lang="en-GB" spc="-5" dirty="0">
                <a:latin typeface="Times New Roman"/>
                <a:cs typeface="Times New Roman"/>
              </a:rPr>
              <a:t> </a:t>
            </a:r>
            <a:r>
              <a:rPr lang="en-GB" spc="-70" dirty="0"/>
              <a:t>starting</a:t>
            </a:r>
            <a:r>
              <a:rPr lang="en-GB" spc="-5" dirty="0">
                <a:latin typeface="Times New Roman"/>
                <a:cs typeface="Times New Roman"/>
              </a:rPr>
              <a:t> </a:t>
            </a:r>
            <a:r>
              <a:rPr lang="en-GB" spc="-60" dirty="0"/>
              <a:t>with</a:t>
            </a:r>
            <a:r>
              <a:rPr lang="en-GB" spc="5" dirty="0">
                <a:latin typeface="Times New Roman"/>
                <a:cs typeface="Times New Roman"/>
              </a:rPr>
              <a:t> </a:t>
            </a:r>
            <a:r>
              <a:rPr lang="en-GB" dirty="0"/>
              <a:t>PG-</a:t>
            </a:r>
            <a:r>
              <a:rPr lang="en-GB" spc="-80" dirty="0"/>
              <a:t>13</a:t>
            </a:r>
            <a:r>
              <a:rPr lang="en-GB" dirty="0">
                <a:latin typeface="Times New Roman"/>
                <a:cs typeface="Times New Roman"/>
              </a:rPr>
              <a:t> </a:t>
            </a:r>
            <a:r>
              <a:rPr lang="en-GB" spc="-10" dirty="0"/>
              <a:t>and</a:t>
            </a:r>
            <a:r>
              <a:rPr lang="en-GB" spc="15" dirty="0">
                <a:latin typeface="Times New Roman"/>
                <a:cs typeface="Times New Roman"/>
              </a:rPr>
              <a:t> </a:t>
            </a:r>
            <a:r>
              <a:rPr lang="en-GB" spc="-10" dirty="0"/>
              <a:t>Sports</a:t>
            </a:r>
            <a:r>
              <a:rPr lang="en-GB" spc="-10" dirty="0">
                <a:latin typeface="Times New Roman"/>
                <a:cs typeface="Times New Roman"/>
              </a:rPr>
              <a:t> </a:t>
            </a:r>
            <a:r>
              <a:rPr lang="en-GB" spc="-40" dirty="0"/>
              <a:t>movies</a:t>
            </a:r>
            <a:r>
              <a:rPr lang="en-GB" spc="-30" dirty="0">
                <a:latin typeface="Times New Roman"/>
                <a:cs typeface="Times New Roman"/>
              </a:rPr>
              <a:t> </a:t>
            </a:r>
            <a:r>
              <a:rPr lang="en-GB" spc="-35" dirty="0"/>
              <a:t>as</a:t>
            </a:r>
            <a:r>
              <a:rPr lang="en-GB" spc="-15" dirty="0">
                <a:latin typeface="Times New Roman"/>
                <a:cs typeface="Times New Roman"/>
              </a:rPr>
              <a:t> </a:t>
            </a:r>
            <a:r>
              <a:rPr lang="en-GB" spc="-45" dirty="0"/>
              <a:t>they</a:t>
            </a:r>
            <a:r>
              <a:rPr lang="en-GB" spc="-40" dirty="0">
                <a:latin typeface="Times New Roman"/>
                <a:cs typeface="Times New Roman"/>
              </a:rPr>
              <a:t> </a:t>
            </a:r>
            <a:r>
              <a:rPr lang="en-GB" spc="-25" dirty="0"/>
              <a:t>generate</a:t>
            </a:r>
            <a:r>
              <a:rPr lang="en-GB" spc="-45" dirty="0">
                <a:latin typeface="Times New Roman"/>
                <a:cs typeface="Times New Roman"/>
              </a:rPr>
              <a:t> </a:t>
            </a:r>
            <a:r>
              <a:rPr lang="en-GB" spc="-30" dirty="0"/>
              <a:t>the</a:t>
            </a:r>
            <a:r>
              <a:rPr lang="en-GB" spc="-40" dirty="0">
                <a:latin typeface="Times New Roman"/>
                <a:cs typeface="Times New Roman"/>
              </a:rPr>
              <a:t> </a:t>
            </a:r>
            <a:r>
              <a:rPr lang="en-GB" spc="-65" dirty="0"/>
              <a:t>most</a:t>
            </a:r>
            <a:r>
              <a:rPr lang="en-GB" spc="-20" dirty="0">
                <a:latin typeface="Times New Roman"/>
                <a:cs typeface="Times New Roman"/>
              </a:rPr>
              <a:t> </a:t>
            </a:r>
            <a:r>
              <a:rPr lang="en-GB" spc="-10" dirty="0"/>
              <a:t>revenue. </a:t>
            </a:r>
            <a:r>
              <a:rPr lang="en-US" sz="2000" dirty="0"/>
              <a:t>Get more movies from different release years, as we only have movies from 2006.</a:t>
            </a:r>
            <a:endParaRPr lang="ru-RU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AA1ECB-A0E4-8A1A-E7C4-6869FE8571BD}"/>
              </a:ext>
            </a:extLst>
          </p:cNvPr>
          <p:cNvSpPr txBox="1"/>
          <p:nvPr/>
        </p:nvSpPr>
        <p:spPr>
          <a:xfrm>
            <a:off x="2173184" y="166255"/>
            <a:ext cx="5878286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GB" sz="3200" spc="75" dirty="0"/>
              <a:t>Key Insights</a:t>
            </a:r>
            <a:endParaRPr lang="en-GB" sz="3200" spc="-10" dirty="0"/>
          </a:p>
        </p:txBody>
      </p:sp>
      <p:pic>
        <p:nvPicPr>
          <p:cNvPr id="10" name="Picture 9" descr="A picture containing birthday cake, soft drink, design, illustration&#10;&#10;Description automatically generated">
            <a:extLst>
              <a:ext uri="{FF2B5EF4-FFF2-40B4-BE49-F238E27FC236}">
                <a16:creationId xmlns:a16="http://schemas.microsoft.com/office/drawing/2014/main" id="{1B75F0CC-8B89-F71E-2063-772E0C8272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37719" y="2926795"/>
            <a:ext cx="5235581" cy="3918505"/>
          </a:xfrm>
          <a:prstGeom prst="rect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525AB93-0922-8BB8-8689-E71855530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A2377-CF6F-6749-8F02-B7A03E82F93E}" type="datetime1">
              <a:rPr lang="de-DE" smtClean="0"/>
              <a:t>24.07.23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EE78CE7-4FCF-8D73-B99A-7CEE9C573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848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CD7362C-D2F0-1C58-1115-A924E3C95CA9}"/>
              </a:ext>
            </a:extLst>
          </p:cNvPr>
          <p:cNvSpPr txBox="1"/>
          <p:nvPr/>
        </p:nvSpPr>
        <p:spPr>
          <a:xfrm>
            <a:off x="3277590" y="38100"/>
            <a:ext cx="6958940" cy="64633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DE" sz="3600" dirty="0">
                <a:solidFill>
                  <a:schemeClr val="bg1"/>
                </a:solidFill>
              </a:rPr>
              <a:t>Recommendations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AB0F62E-5AED-7F69-9E1D-3CE81478D1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3275536"/>
              </p:ext>
            </p:extLst>
          </p:nvPr>
        </p:nvGraphicFramePr>
        <p:xfrm>
          <a:off x="406400" y="815469"/>
          <a:ext cx="11580295" cy="5868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3232027-0546-E61D-5F9B-A2CDF3744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59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ubtitle 12">
            <a:extLst>
              <a:ext uri="{FF2B5EF4-FFF2-40B4-BE49-F238E27FC236}">
                <a16:creationId xmlns:a16="http://schemas.microsoft.com/office/drawing/2014/main" id="{F8FE6C11-B56E-D593-91F8-4157FCB4A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794" y="2291938"/>
            <a:ext cx="4637540" cy="771525"/>
          </a:xfrm>
          <a:effectLst/>
        </p:spPr>
        <p:txBody>
          <a:bodyPr>
            <a:normAutofit/>
          </a:bodyPr>
          <a:lstStyle/>
          <a:p>
            <a:pPr algn="ctr"/>
            <a:r>
              <a:rPr lang="en-US" sz="2800" dirty="0"/>
              <a:t>Any Questions??</a:t>
            </a:r>
          </a:p>
          <a:p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FF06EF-B7F5-2C7E-4684-A1F5BE991B24}"/>
              </a:ext>
            </a:extLst>
          </p:cNvPr>
          <p:cNvSpPr txBox="1"/>
          <p:nvPr/>
        </p:nvSpPr>
        <p:spPr>
          <a:xfrm>
            <a:off x="473034" y="5395116"/>
            <a:ext cx="4305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Lucida Sans"/>
                <a:cs typeface="Lucida Sans"/>
              </a:rPr>
              <a:t>A</a:t>
            </a:r>
            <a:r>
              <a:rPr lang="en-GB" sz="1800" spc="-65" dirty="0">
                <a:latin typeface="Times New Roman"/>
                <a:cs typeface="Times New Roman"/>
              </a:rPr>
              <a:t> </a:t>
            </a:r>
            <a:r>
              <a:rPr lang="en-GB" sz="1800" spc="-50" dirty="0">
                <a:latin typeface="Lucida Sans"/>
                <a:cs typeface="Lucida Sans"/>
              </a:rPr>
              <a:t>more</a:t>
            </a:r>
            <a:r>
              <a:rPr lang="en-GB" sz="1800" spc="-30" dirty="0">
                <a:latin typeface="Times New Roman"/>
                <a:cs typeface="Times New Roman"/>
              </a:rPr>
              <a:t> </a:t>
            </a:r>
            <a:r>
              <a:rPr lang="en-GB" sz="1800" spc="-55" dirty="0">
                <a:latin typeface="Lucida Sans"/>
                <a:cs typeface="Lucida Sans"/>
              </a:rPr>
              <a:t>interactive</a:t>
            </a:r>
            <a:r>
              <a:rPr lang="en-GB" sz="1800" spc="-45" dirty="0">
                <a:latin typeface="Times New Roman"/>
                <a:cs typeface="Times New Roman"/>
              </a:rPr>
              <a:t> </a:t>
            </a:r>
            <a:r>
              <a:rPr lang="en-GB" sz="1800" spc="-70" dirty="0">
                <a:latin typeface="Lucida Sans"/>
                <a:cs typeface="Lucida Sans"/>
              </a:rPr>
              <a:t>analysis</a:t>
            </a:r>
            <a:r>
              <a:rPr lang="en-GB" sz="1800" spc="-25" dirty="0">
                <a:latin typeface="Times New Roman"/>
                <a:cs typeface="Times New Roman"/>
              </a:rPr>
              <a:t> </a:t>
            </a:r>
            <a:r>
              <a:rPr lang="en-GB" sz="1800" spc="-35" dirty="0">
                <a:latin typeface="Lucida Sans"/>
                <a:cs typeface="Lucida Sans"/>
              </a:rPr>
              <a:t>can</a:t>
            </a:r>
            <a:r>
              <a:rPr lang="en-GB" sz="1800" spc="-30" dirty="0">
                <a:latin typeface="Times New Roman"/>
                <a:cs typeface="Times New Roman"/>
              </a:rPr>
              <a:t> </a:t>
            </a:r>
            <a:r>
              <a:rPr lang="en-GB" sz="1800" dirty="0">
                <a:latin typeface="Lucida Sans"/>
                <a:cs typeface="Lucida Sans"/>
              </a:rPr>
              <a:t>be</a:t>
            </a:r>
            <a:r>
              <a:rPr lang="en-GB" sz="1800" spc="-30" dirty="0">
                <a:latin typeface="Times New Roman"/>
                <a:cs typeface="Times New Roman"/>
              </a:rPr>
              <a:t> </a:t>
            </a:r>
            <a:r>
              <a:rPr lang="en-GB" sz="1800" spc="-45" dirty="0">
                <a:latin typeface="Lucida Sans"/>
                <a:cs typeface="Lucida Sans"/>
              </a:rPr>
              <a:t>found</a:t>
            </a:r>
            <a:r>
              <a:rPr lang="en-GB" sz="1800" spc="-20" dirty="0">
                <a:latin typeface="Times New Roman"/>
                <a:cs typeface="Times New Roman"/>
              </a:rPr>
              <a:t> </a:t>
            </a:r>
            <a:r>
              <a:rPr lang="en-GB" sz="1800" spc="-25" dirty="0">
                <a:latin typeface="Lucida Sans"/>
                <a:cs typeface="Lucida Sans"/>
              </a:rPr>
              <a:t>at:</a:t>
            </a:r>
          </a:p>
          <a:p>
            <a:r>
              <a:rPr lang="en-GB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  <a:hlinkMouseOver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MouseOver>
              </a:rPr>
              <a:t>Rockbuster Analysis Tableau</a:t>
            </a:r>
            <a:r>
              <a:rPr lang="en-GB" spc="-25" dirty="0">
                <a:solidFill>
                  <a:schemeClr val="bg1"/>
                </a:solidFill>
                <a:latin typeface="Lucida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  <a:hlinkMouseOver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MouseOver>
              </a:rPr>
              <a:t> </a:t>
            </a:r>
            <a:endParaRPr lang="en-DE" dirty="0">
              <a:solidFill>
                <a:schemeClr val="bg1"/>
              </a:solidFill>
            </a:endParaRPr>
          </a:p>
        </p:txBody>
      </p:sp>
      <p:pic>
        <p:nvPicPr>
          <p:cNvPr id="8" name="Picture 7" descr="A movie reel and a bucket of popcorn&#10;&#10;Description automatically generated with low confidence">
            <a:extLst>
              <a:ext uri="{FF2B5EF4-FFF2-40B4-BE49-F238E27FC236}">
                <a16:creationId xmlns:a16="http://schemas.microsoft.com/office/drawing/2014/main" id="{736759D1-853F-6A23-525D-F5360F075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698" y="3063463"/>
            <a:ext cx="6023302" cy="37585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EDCA02-0010-1E3C-921C-A1E5DBFC8C9B}"/>
              </a:ext>
            </a:extLst>
          </p:cNvPr>
          <p:cNvSpPr txBox="1"/>
          <p:nvPr/>
        </p:nvSpPr>
        <p:spPr>
          <a:xfrm>
            <a:off x="2070100" y="571500"/>
            <a:ext cx="7391400" cy="70788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rPr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3085641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202DE4-8F91-135C-4EC1-5C1C89866F3D}"/>
              </a:ext>
            </a:extLst>
          </p:cNvPr>
          <p:cNvSpPr txBox="1"/>
          <p:nvPr/>
        </p:nvSpPr>
        <p:spPr>
          <a:xfrm>
            <a:off x="2231136" y="467418"/>
            <a:ext cx="7729728" cy="1188720"/>
          </a:xfrm>
          <a:prstGeom prst="ellipse">
            <a:avLst/>
          </a:prstGeom>
          <a:solidFill>
            <a:srgbClr val="FFFFFF"/>
          </a:solidFill>
        </p:spPr>
        <p:txBody>
          <a:bodyPr vert="horz" lIns="182880" tIns="182880" rIns="182880" bIns="18288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0" kern="1200" cap="all" spc="200" baseline="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 Project overview</a:t>
            </a:r>
            <a:endParaRPr lang="en-US" sz="2800" kern="1200" cap="all" spc="200" baseline="0" dirty="0"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D148A-B2D3-3297-7A90-582318B4D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rgbClr val="404040"/>
                </a:solidFill>
              </a:rPr>
              <a:t>The Rockbuster Stealth LLC, a worldwide movie rental store franchise, is facing competition from Netflix &amp; Amazon Prime, and management wants to get to know their customers better, to stay competitive.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b="1" dirty="0">
                <a:solidFill>
                  <a:srgbClr val="404040"/>
                </a:solidFill>
              </a:rPr>
              <a:t>Project goal:</a:t>
            </a:r>
            <a:endParaRPr lang="en-US" sz="1500" dirty="0">
              <a:solidFill>
                <a:srgbClr val="404040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rgbClr val="404040"/>
                </a:solidFill>
              </a:rPr>
              <a:t>The Company management board is looking for data-driven answers to a series of business questions to help their strategy including movies that contribute the most/least to revenue gain, as well as descriptive analysis of different geographic regions’ contributions.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b="1" dirty="0">
                <a:solidFill>
                  <a:srgbClr val="404040"/>
                </a:solidFill>
              </a:rPr>
              <a:t>Data Set: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rgbClr val="404040"/>
                </a:solidFill>
              </a:rPr>
              <a:t>The Rockbuster data set contains information about Rockbuster’s film inventory, customers, and payments, among other things.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FD7B576-9ED3-6539-9233-94937432AF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21429" y="6238816"/>
            <a:ext cx="2753746" cy="3239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09485A-1F2E-2C40-87F1-352B2F218496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7/24/23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2032F72-F8B5-D061-0D3A-4A5481F4A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A33CB2A-1702-4C1D-9CC4-8D472D39F19E}" type="slidenum">
              <a:rPr lang="en-US" kern="1200" spc="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 kern="1200" spc="0" baseline="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3239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AC166F-9454-F801-B995-283DC7B9800F}"/>
              </a:ext>
            </a:extLst>
          </p:cNvPr>
          <p:cNvSpPr txBox="1"/>
          <p:nvPr/>
        </p:nvSpPr>
        <p:spPr>
          <a:xfrm>
            <a:off x="5965165" y="1306745"/>
            <a:ext cx="4793757" cy="3409259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ts val="100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US" b="1" i="0" cap="all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S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kill</a:t>
            </a:r>
            <a:r>
              <a:rPr lang="en-US" b="1" i="0" cap="all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:</a:t>
            </a:r>
          </a:p>
          <a:p>
            <a:pPr defTabSz="914400">
              <a:spcBef>
                <a:spcPts val="100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US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Relational databases, SQL, Database querying, Filtering, Cleaning and summarizing, Joining tables, Subqueries, Common table expressions, Data Dictionary</a:t>
            </a:r>
          </a:p>
          <a:p>
            <a:pPr defTabSz="914400">
              <a:spcBef>
                <a:spcPts val="1000"/>
              </a:spcBef>
              <a:spcAft>
                <a:spcPts val="600"/>
              </a:spcAft>
              <a:buClr>
                <a:schemeClr val="accent2"/>
              </a:buClr>
            </a:pPr>
            <a:endParaRPr lang="en-US" i="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  <a:p>
            <a:pPr defTabSz="914400">
              <a:spcBef>
                <a:spcPts val="100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US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Tools</a:t>
            </a:r>
            <a:r>
              <a:rPr lang="en-US" b="1" i="0" cap="all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:</a:t>
            </a:r>
          </a:p>
          <a:p>
            <a:pPr defTabSz="914400">
              <a:spcBef>
                <a:spcPts val="100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US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PostgreSQL, Tableau, PowerPoint</a:t>
            </a:r>
          </a:p>
          <a:p>
            <a:pPr defTabSz="914400">
              <a:spcBef>
                <a:spcPts val="1000"/>
              </a:spcBef>
              <a:spcAft>
                <a:spcPts val="600"/>
              </a:spcAft>
              <a:buClr>
                <a:schemeClr val="accent2"/>
              </a:buClr>
            </a:pPr>
            <a:endParaRPr lang="en-US" i="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  <a:p>
            <a:pPr indent="-228600" defTabSz="914400">
              <a:spcBef>
                <a:spcPts val="10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F557851-7897-6423-F88F-F3AA0DEF8C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3467" y="6238816"/>
            <a:ext cx="2753746" cy="323968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ED54CCF4-349B-F24F-8792-2CA8B5B4C076}" type="datetime1">
              <a:rPr lang="en-US">
                <a:solidFill>
                  <a:schemeClr val="bg1">
                    <a:alpha val="70000"/>
                  </a:schemeClr>
                </a:solidFill>
              </a:rPr>
              <a:pPr algn="l">
                <a:spcAft>
                  <a:spcPts val="600"/>
                </a:spcAft>
              </a:pPr>
              <a:t>7/24/23</a:t>
            </a:fld>
            <a:endParaRPr lang="en-US">
              <a:solidFill>
                <a:schemeClr val="bg1">
                  <a:alpha val="70000"/>
                </a:schemeClr>
              </a:solidFill>
            </a:endParaRPr>
          </a:p>
        </p:txBody>
      </p:sp>
      <p:sp>
        <p:nvSpPr>
          <p:cNvPr id="14" name="Slide Number Placeholder 12">
            <a:extLst>
              <a:ext uri="{FF2B5EF4-FFF2-40B4-BE49-F238E27FC236}">
                <a16:creationId xmlns:a16="http://schemas.microsoft.com/office/drawing/2014/main" id="{E81E43C7-A0CC-1802-1337-C72177715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E84AC6A-A0EF-437B-BCEE-4772B0214A58}" type="slidenum">
              <a:rPr lang="en-US" dirty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/>
          </a:p>
        </p:txBody>
      </p:sp>
      <p:graphicFrame>
        <p:nvGraphicFramePr>
          <p:cNvPr id="72" name="TextBox 7">
            <a:extLst>
              <a:ext uri="{FF2B5EF4-FFF2-40B4-BE49-F238E27FC236}">
                <a16:creationId xmlns:a16="http://schemas.microsoft.com/office/drawing/2014/main" id="{DDD191FE-E901-C1B8-F34D-3DA6E4E067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25508"/>
              </p:ext>
            </p:extLst>
          </p:nvPr>
        </p:nvGraphicFramePr>
        <p:xfrm>
          <a:off x="541868" y="1037844"/>
          <a:ext cx="3865032" cy="4905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06237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Diagram 44">
            <a:extLst>
              <a:ext uri="{FF2B5EF4-FFF2-40B4-BE49-F238E27FC236}">
                <a16:creationId xmlns:a16="http://schemas.microsoft.com/office/drawing/2014/main" id="{033F84CC-EA69-07DC-12AB-142610C001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7589743"/>
              </p:ext>
            </p:extLst>
          </p:nvPr>
        </p:nvGraphicFramePr>
        <p:xfrm>
          <a:off x="538284" y="228600"/>
          <a:ext cx="3189673" cy="6400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73456887-140D-C182-DE3F-3F96E6D9D5B0}"/>
              </a:ext>
            </a:extLst>
          </p:cNvPr>
          <p:cNvSpPr txBox="1"/>
          <p:nvPr/>
        </p:nvSpPr>
        <p:spPr>
          <a:xfrm>
            <a:off x="4884548" y="261262"/>
            <a:ext cx="5210111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3200" spc="-90" dirty="0"/>
              <a:t>CURRENT</a:t>
            </a:r>
            <a:r>
              <a:rPr lang="en-GB" sz="3200" spc="-165" dirty="0">
                <a:cs typeface="Times New Roman"/>
              </a:rPr>
              <a:t> </a:t>
            </a:r>
            <a:r>
              <a:rPr lang="en-GB" sz="3200" spc="-200" dirty="0"/>
              <a:t>STATISTICS</a:t>
            </a:r>
            <a:endParaRPr lang="en-DE" sz="3200" dirty="0"/>
          </a:p>
        </p:txBody>
      </p:sp>
      <p:grpSp>
        <p:nvGrpSpPr>
          <p:cNvPr id="55" name="object 21">
            <a:extLst>
              <a:ext uri="{FF2B5EF4-FFF2-40B4-BE49-F238E27FC236}">
                <a16:creationId xmlns:a16="http://schemas.microsoft.com/office/drawing/2014/main" id="{2861C8E5-5D66-741C-740D-CA75086289C5}"/>
              </a:ext>
            </a:extLst>
          </p:cNvPr>
          <p:cNvGrpSpPr/>
          <p:nvPr/>
        </p:nvGrpSpPr>
        <p:grpSpPr>
          <a:xfrm>
            <a:off x="4897285" y="1291432"/>
            <a:ext cx="772160" cy="565150"/>
            <a:chOff x="4897285" y="2621458"/>
            <a:chExt cx="772160" cy="565150"/>
          </a:xfrm>
        </p:grpSpPr>
        <p:sp>
          <p:nvSpPr>
            <p:cNvPr id="56" name="object 22">
              <a:extLst>
                <a:ext uri="{FF2B5EF4-FFF2-40B4-BE49-F238E27FC236}">
                  <a16:creationId xmlns:a16="http://schemas.microsoft.com/office/drawing/2014/main" id="{E6E3776C-5E0B-5F6F-C67C-C73D59A52FD9}"/>
                </a:ext>
              </a:extLst>
            </p:cNvPr>
            <p:cNvSpPr/>
            <p:nvPr/>
          </p:nvSpPr>
          <p:spPr>
            <a:xfrm>
              <a:off x="4897285" y="2621470"/>
              <a:ext cx="772160" cy="565150"/>
            </a:xfrm>
            <a:custGeom>
              <a:avLst/>
              <a:gdLst/>
              <a:ahLst/>
              <a:cxnLst/>
              <a:rect l="l" t="t" r="r" b="b"/>
              <a:pathLst>
                <a:path w="772160" h="565150">
                  <a:moveTo>
                    <a:pt x="498932" y="489343"/>
                  </a:moveTo>
                  <a:lnTo>
                    <a:pt x="497446" y="482015"/>
                  </a:lnTo>
                  <a:lnTo>
                    <a:pt x="493420" y="476021"/>
                  </a:lnTo>
                  <a:lnTo>
                    <a:pt x="487438" y="471982"/>
                  </a:lnTo>
                  <a:lnTo>
                    <a:pt x="480110" y="470509"/>
                  </a:lnTo>
                  <a:lnTo>
                    <a:pt x="472770" y="471982"/>
                  </a:lnTo>
                  <a:lnTo>
                    <a:pt x="466788" y="476021"/>
                  </a:lnTo>
                  <a:lnTo>
                    <a:pt x="462749" y="482015"/>
                  </a:lnTo>
                  <a:lnTo>
                    <a:pt x="461276" y="489343"/>
                  </a:lnTo>
                  <a:lnTo>
                    <a:pt x="462749" y="496684"/>
                  </a:lnTo>
                  <a:lnTo>
                    <a:pt x="466788" y="502666"/>
                  </a:lnTo>
                  <a:lnTo>
                    <a:pt x="472770" y="506704"/>
                  </a:lnTo>
                  <a:lnTo>
                    <a:pt x="480110" y="508177"/>
                  </a:lnTo>
                  <a:lnTo>
                    <a:pt x="487438" y="506704"/>
                  </a:lnTo>
                  <a:lnTo>
                    <a:pt x="493420" y="502666"/>
                  </a:lnTo>
                  <a:lnTo>
                    <a:pt x="497446" y="496684"/>
                  </a:lnTo>
                  <a:lnTo>
                    <a:pt x="498932" y="489343"/>
                  </a:lnTo>
                  <a:close/>
                </a:path>
                <a:path w="772160" h="565150">
                  <a:moveTo>
                    <a:pt x="771994" y="253860"/>
                  </a:moveTo>
                  <a:lnTo>
                    <a:pt x="753173" y="253822"/>
                  </a:lnTo>
                  <a:lnTo>
                    <a:pt x="753173" y="272694"/>
                  </a:lnTo>
                  <a:lnTo>
                    <a:pt x="753173" y="536435"/>
                  </a:lnTo>
                  <a:lnTo>
                    <a:pt x="719416" y="536435"/>
                  </a:lnTo>
                  <a:lnTo>
                    <a:pt x="668439" y="485444"/>
                  </a:lnTo>
                  <a:lnTo>
                    <a:pt x="668439" y="323697"/>
                  </a:lnTo>
                  <a:lnTo>
                    <a:pt x="719416" y="272580"/>
                  </a:lnTo>
                  <a:lnTo>
                    <a:pt x="753173" y="272694"/>
                  </a:lnTo>
                  <a:lnTo>
                    <a:pt x="753173" y="253822"/>
                  </a:lnTo>
                  <a:lnTo>
                    <a:pt x="711619" y="253707"/>
                  </a:lnTo>
                  <a:lnTo>
                    <a:pt x="655116" y="310375"/>
                  </a:lnTo>
                  <a:lnTo>
                    <a:pt x="649617" y="310375"/>
                  </a:lnTo>
                  <a:lnTo>
                    <a:pt x="649617" y="329209"/>
                  </a:lnTo>
                  <a:lnTo>
                    <a:pt x="649617" y="479920"/>
                  </a:lnTo>
                  <a:lnTo>
                    <a:pt x="555459" y="479920"/>
                  </a:lnTo>
                  <a:lnTo>
                    <a:pt x="555459" y="329209"/>
                  </a:lnTo>
                  <a:lnTo>
                    <a:pt x="649617" y="329209"/>
                  </a:lnTo>
                  <a:lnTo>
                    <a:pt x="649617" y="310375"/>
                  </a:lnTo>
                  <a:lnTo>
                    <a:pt x="555459" y="310375"/>
                  </a:lnTo>
                  <a:lnTo>
                    <a:pt x="555459" y="282117"/>
                  </a:lnTo>
                  <a:lnTo>
                    <a:pt x="552627" y="267843"/>
                  </a:lnTo>
                  <a:lnTo>
                    <a:pt x="549643" y="263283"/>
                  </a:lnTo>
                  <a:lnTo>
                    <a:pt x="544931" y="256070"/>
                  </a:lnTo>
                  <a:lnTo>
                    <a:pt x="536638" y="250202"/>
                  </a:lnTo>
                  <a:lnTo>
                    <a:pt x="536638" y="282117"/>
                  </a:lnTo>
                  <a:lnTo>
                    <a:pt x="536638" y="527024"/>
                  </a:lnTo>
                  <a:lnTo>
                    <a:pt x="535152" y="534365"/>
                  </a:lnTo>
                  <a:lnTo>
                    <a:pt x="531114" y="540346"/>
                  </a:lnTo>
                  <a:lnTo>
                    <a:pt x="525132" y="544385"/>
                  </a:lnTo>
                  <a:lnTo>
                    <a:pt x="517804" y="545858"/>
                  </a:lnTo>
                  <a:lnTo>
                    <a:pt x="141224" y="545858"/>
                  </a:lnTo>
                  <a:lnTo>
                    <a:pt x="133883" y="544385"/>
                  </a:lnTo>
                  <a:lnTo>
                    <a:pt x="127901" y="540346"/>
                  </a:lnTo>
                  <a:lnTo>
                    <a:pt x="123863" y="534365"/>
                  </a:lnTo>
                  <a:lnTo>
                    <a:pt x="122389" y="527024"/>
                  </a:lnTo>
                  <a:lnTo>
                    <a:pt x="122389" y="357606"/>
                  </a:lnTo>
                  <a:lnTo>
                    <a:pt x="122389" y="291693"/>
                  </a:lnTo>
                  <a:lnTo>
                    <a:pt x="122389" y="282117"/>
                  </a:lnTo>
                  <a:lnTo>
                    <a:pt x="123863" y="274789"/>
                  </a:lnTo>
                  <a:lnTo>
                    <a:pt x="127901" y="268808"/>
                  </a:lnTo>
                  <a:lnTo>
                    <a:pt x="133883" y="264769"/>
                  </a:lnTo>
                  <a:lnTo>
                    <a:pt x="141224" y="263283"/>
                  </a:lnTo>
                  <a:lnTo>
                    <a:pt x="517804" y="263283"/>
                  </a:lnTo>
                  <a:lnTo>
                    <a:pt x="525132" y="264769"/>
                  </a:lnTo>
                  <a:lnTo>
                    <a:pt x="531114" y="268808"/>
                  </a:lnTo>
                  <a:lnTo>
                    <a:pt x="535152" y="274789"/>
                  </a:lnTo>
                  <a:lnTo>
                    <a:pt x="536638" y="282117"/>
                  </a:lnTo>
                  <a:lnTo>
                    <a:pt x="536638" y="250202"/>
                  </a:lnTo>
                  <a:lnTo>
                    <a:pt x="533450" y="247942"/>
                  </a:lnTo>
                  <a:lnTo>
                    <a:pt x="519290" y="244602"/>
                  </a:lnTo>
                  <a:lnTo>
                    <a:pt x="519480" y="244436"/>
                  </a:lnTo>
                  <a:lnTo>
                    <a:pt x="551649" y="217512"/>
                  </a:lnTo>
                  <a:lnTo>
                    <a:pt x="573176" y="182905"/>
                  </a:lnTo>
                  <a:lnTo>
                    <a:pt x="583107" y="143776"/>
                  </a:lnTo>
                  <a:lnTo>
                    <a:pt x="580682" y="103098"/>
                  </a:lnTo>
                  <a:lnTo>
                    <a:pt x="565150" y="63830"/>
                  </a:lnTo>
                  <a:lnTo>
                    <a:pt x="564883" y="63512"/>
                  </a:lnTo>
                  <a:lnTo>
                    <a:pt x="564883" y="131406"/>
                  </a:lnTo>
                  <a:lnTo>
                    <a:pt x="555993" y="175412"/>
                  </a:lnTo>
                  <a:lnTo>
                    <a:pt x="531787" y="211340"/>
                  </a:lnTo>
                  <a:lnTo>
                    <a:pt x="495871" y="235559"/>
                  </a:lnTo>
                  <a:lnTo>
                    <a:pt x="451904" y="244436"/>
                  </a:lnTo>
                  <a:lnTo>
                    <a:pt x="407949" y="235534"/>
                  </a:lnTo>
                  <a:lnTo>
                    <a:pt x="372059" y="211302"/>
                  </a:lnTo>
                  <a:lnTo>
                    <a:pt x="347840" y="175399"/>
                  </a:lnTo>
                  <a:lnTo>
                    <a:pt x="338924" y="131406"/>
                  </a:lnTo>
                  <a:lnTo>
                    <a:pt x="347802" y="87414"/>
                  </a:lnTo>
                  <a:lnTo>
                    <a:pt x="372008" y="51485"/>
                  </a:lnTo>
                  <a:lnTo>
                    <a:pt x="407924" y="27266"/>
                  </a:lnTo>
                  <a:lnTo>
                    <a:pt x="451904" y="18376"/>
                  </a:lnTo>
                  <a:lnTo>
                    <a:pt x="495871" y="27266"/>
                  </a:lnTo>
                  <a:lnTo>
                    <a:pt x="531787" y="51485"/>
                  </a:lnTo>
                  <a:lnTo>
                    <a:pt x="555993" y="87414"/>
                  </a:lnTo>
                  <a:lnTo>
                    <a:pt x="564883" y="131406"/>
                  </a:lnTo>
                  <a:lnTo>
                    <a:pt x="564883" y="63512"/>
                  </a:lnTo>
                  <a:lnTo>
                    <a:pt x="538060" y="31445"/>
                  </a:lnTo>
                  <a:lnTo>
                    <a:pt x="517067" y="18376"/>
                  </a:lnTo>
                  <a:lnTo>
                    <a:pt x="503491" y="9918"/>
                  </a:lnTo>
                  <a:lnTo>
                    <a:pt x="464375" y="0"/>
                  </a:lnTo>
                  <a:lnTo>
                    <a:pt x="423722" y="2425"/>
                  </a:lnTo>
                  <a:lnTo>
                    <a:pt x="384492" y="17957"/>
                  </a:lnTo>
                  <a:lnTo>
                    <a:pt x="352120" y="45059"/>
                  </a:lnTo>
                  <a:lnTo>
                    <a:pt x="330593" y="79654"/>
                  </a:lnTo>
                  <a:lnTo>
                    <a:pt x="320662" y="118783"/>
                  </a:lnTo>
                  <a:lnTo>
                    <a:pt x="323088" y="159461"/>
                  </a:lnTo>
                  <a:lnTo>
                    <a:pt x="338620" y="198704"/>
                  </a:lnTo>
                  <a:lnTo>
                    <a:pt x="370763" y="235204"/>
                  </a:lnTo>
                  <a:lnTo>
                    <a:pt x="384238" y="244436"/>
                  </a:lnTo>
                  <a:lnTo>
                    <a:pt x="255892" y="244436"/>
                  </a:lnTo>
                  <a:lnTo>
                    <a:pt x="288112" y="217258"/>
                  </a:lnTo>
                  <a:lnTo>
                    <a:pt x="309486" y="182613"/>
                  </a:lnTo>
                  <a:lnTo>
                    <a:pt x="319265" y="143484"/>
                  </a:lnTo>
                  <a:lnTo>
                    <a:pt x="316687" y="102857"/>
                  </a:lnTo>
                  <a:lnTo>
                    <a:pt x="301269" y="64300"/>
                  </a:lnTo>
                  <a:lnTo>
                    <a:pt x="301269" y="131406"/>
                  </a:lnTo>
                  <a:lnTo>
                    <a:pt x="292379" y="175412"/>
                  </a:lnTo>
                  <a:lnTo>
                    <a:pt x="268173" y="211340"/>
                  </a:lnTo>
                  <a:lnTo>
                    <a:pt x="232257" y="235559"/>
                  </a:lnTo>
                  <a:lnTo>
                    <a:pt x="188290" y="244436"/>
                  </a:lnTo>
                  <a:lnTo>
                    <a:pt x="144335" y="235534"/>
                  </a:lnTo>
                  <a:lnTo>
                    <a:pt x="108445" y="211302"/>
                  </a:lnTo>
                  <a:lnTo>
                    <a:pt x="84226" y="175399"/>
                  </a:lnTo>
                  <a:lnTo>
                    <a:pt x="75311" y="131406"/>
                  </a:lnTo>
                  <a:lnTo>
                    <a:pt x="84188" y="87414"/>
                  </a:lnTo>
                  <a:lnTo>
                    <a:pt x="108394" y="51485"/>
                  </a:lnTo>
                  <a:lnTo>
                    <a:pt x="144310" y="27266"/>
                  </a:lnTo>
                  <a:lnTo>
                    <a:pt x="188290" y="18376"/>
                  </a:lnTo>
                  <a:lnTo>
                    <a:pt x="232257" y="27266"/>
                  </a:lnTo>
                  <a:lnTo>
                    <a:pt x="268173" y="51485"/>
                  </a:lnTo>
                  <a:lnTo>
                    <a:pt x="292379" y="87414"/>
                  </a:lnTo>
                  <a:lnTo>
                    <a:pt x="301269" y="131406"/>
                  </a:lnTo>
                  <a:lnTo>
                    <a:pt x="301269" y="64300"/>
                  </a:lnTo>
                  <a:lnTo>
                    <a:pt x="273850" y="31445"/>
                  </a:lnTo>
                  <a:lnTo>
                    <a:pt x="239217" y="10071"/>
                  </a:lnTo>
                  <a:lnTo>
                    <a:pt x="200113" y="292"/>
                  </a:lnTo>
                  <a:lnTo>
                    <a:pt x="159499" y="2870"/>
                  </a:lnTo>
                  <a:lnTo>
                    <a:pt x="120370" y="18529"/>
                  </a:lnTo>
                  <a:lnTo>
                    <a:pt x="88138" y="45720"/>
                  </a:lnTo>
                  <a:lnTo>
                    <a:pt x="66763" y="80365"/>
                  </a:lnTo>
                  <a:lnTo>
                    <a:pt x="56984" y="119494"/>
                  </a:lnTo>
                  <a:lnTo>
                    <a:pt x="59563" y="160134"/>
                  </a:lnTo>
                  <a:lnTo>
                    <a:pt x="75234" y="199275"/>
                  </a:lnTo>
                  <a:lnTo>
                    <a:pt x="110959" y="238252"/>
                  </a:lnTo>
                  <a:lnTo>
                    <a:pt x="126047" y="247662"/>
                  </a:lnTo>
                  <a:lnTo>
                    <a:pt x="116776" y="253492"/>
                  </a:lnTo>
                  <a:lnTo>
                    <a:pt x="109689" y="261556"/>
                  </a:lnTo>
                  <a:lnTo>
                    <a:pt x="105156" y="271297"/>
                  </a:lnTo>
                  <a:lnTo>
                    <a:pt x="103568" y="282117"/>
                  </a:lnTo>
                  <a:lnTo>
                    <a:pt x="103568" y="291668"/>
                  </a:lnTo>
                  <a:lnTo>
                    <a:pt x="103568" y="310527"/>
                  </a:lnTo>
                  <a:lnTo>
                    <a:pt x="103568" y="338785"/>
                  </a:lnTo>
                  <a:lnTo>
                    <a:pt x="61976" y="338785"/>
                  </a:lnTo>
                  <a:lnTo>
                    <a:pt x="43154" y="357632"/>
                  </a:lnTo>
                  <a:lnTo>
                    <a:pt x="18834" y="357632"/>
                  </a:lnTo>
                  <a:lnTo>
                    <a:pt x="18834" y="291693"/>
                  </a:lnTo>
                  <a:lnTo>
                    <a:pt x="43192" y="291693"/>
                  </a:lnTo>
                  <a:lnTo>
                    <a:pt x="62014" y="310527"/>
                  </a:lnTo>
                  <a:lnTo>
                    <a:pt x="103568" y="310527"/>
                  </a:lnTo>
                  <a:lnTo>
                    <a:pt x="103568" y="291668"/>
                  </a:lnTo>
                  <a:lnTo>
                    <a:pt x="69773" y="291668"/>
                  </a:lnTo>
                  <a:lnTo>
                    <a:pt x="50939" y="272834"/>
                  </a:lnTo>
                  <a:lnTo>
                    <a:pt x="0" y="272834"/>
                  </a:lnTo>
                  <a:lnTo>
                    <a:pt x="0" y="376440"/>
                  </a:lnTo>
                  <a:lnTo>
                    <a:pt x="50977" y="376440"/>
                  </a:lnTo>
                  <a:lnTo>
                    <a:pt x="69786" y="357632"/>
                  </a:lnTo>
                  <a:lnTo>
                    <a:pt x="103568" y="357606"/>
                  </a:lnTo>
                  <a:lnTo>
                    <a:pt x="103568" y="527024"/>
                  </a:lnTo>
                  <a:lnTo>
                    <a:pt x="106514" y="541693"/>
                  </a:lnTo>
                  <a:lnTo>
                    <a:pt x="114592" y="553669"/>
                  </a:lnTo>
                  <a:lnTo>
                    <a:pt x="126555" y="561733"/>
                  </a:lnTo>
                  <a:lnTo>
                    <a:pt x="141224" y="564692"/>
                  </a:lnTo>
                  <a:lnTo>
                    <a:pt x="517804" y="564692"/>
                  </a:lnTo>
                  <a:lnTo>
                    <a:pt x="532460" y="561733"/>
                  </a:lnTo>
                  <a:lnTo>
                    <a:pt x="544423" y="553669"/>
                  </a:lnTo>
                  <a:lnTo>
                    <a:pt x="549681" y="545858"/>
                  </a:lnTo>
                  <a:lnTo>
                    <a:pt x="552500" y="541693"/>
                  </a:lnTo>
                  <a:lnTo>
                    <a:pt x="555459" y="527024"/>
                  </a:lnTo>
                  <a:lnTo>
                    <a:pt x="555459" y="498754"/>
                  </a:lnTo>
                  <a:lnTo>
                    <a:pt x="655129" y="498754"/>
                  </a:lnTo>
                  <a:lnTo>
                    <a:pt x="711619" y="555282"/>
                  </a:lnTo>
                  <a:lnTo>
                    <a:pt x="771994" y="555282"/>
                  </a:lnTo>
                  <a:lnTo>
                    <a:pt x="771994" y="536435"/>
                  </a:lnTo>
                  <a:lnTo>
                    <a:pt x="771994" y="272580"/>
                  </a:lnTo>
                  <a:lnTo>
                    <a:pt x="771994" y="253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23">
              <a:extLst>
                <a:ext uri="{FF2B5EF4-FFF2-40B4-BE49-F238E27FC236}">
                  <a16:creationId xmlns:a16="http://schemas.microsoft.com/office/drawing/2014/main" id="{0F670842-7D41-8DA4-4D5F-8758A283710A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29047" y="2696362"/>
              <a:ext cx="112979" cy="113030"/>
            </a:xfrm>
            <a:prstGeom prst="rect">
              <a:avLst/>
            </a:prstGeom>
          </p:spPr>
        </p:pic>
        <p:pic>
          <p:nvPicPr>
            <p:cNvPr id="58" name="object 24">
              <a:extLst>
                <a:ext uri="{FF2B5EF4-FFF2-40B4-BE49-F238E27FC236}">
                  <a16:creationId xmlns:a16="http://schemas.microsoft.com/office/drawing/2014/main" id="{02D87BCE-5D02-066D-10C2-8241BAFBC1B5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92661" y="2696362"/>
              <a:ext cx="112979" cy="113030"/>
            </a:xfrm>
            <a:prstGeom prst="rect">
              <a:avLst/>
            </a:prstGeom>
          </p:spPr>
        </p:pic>
      </p:grpSp>
      <p:sp>
        <p:nvSpPr>
          <p:cNvPr id="59" name="object 25">
            <a:extLst>
              <a:ext uri="{FF2B5EF4-FFF2-40B4-BE49-F238E27FC236}">
                <a16:creationId xmlns:a16="http://schemas.microsoft.com/office/drawing/2014/main" id="{39A39C45-6CA6-878C-2638-5A4F5310C395}"/>
              </a:ext>
            </a:extLst>
          </p:cNvPr>
          <p:cNvSpPr txBox="1"/>
          <p:nvPr/>
        </p:nvSpPr>
        <p:spPr>
          <a:xfrm>
            <a:off x="4727830" y="2220001"/>
            <a:ext cx="103441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52729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Lucida Sans"/>
                <a:cs typeface="Lucida Sans"/>
              </a:rPr>
              <a:t>Movie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Lucida Sans"/>
                <a:cs typeface="Lucida Sans"/>
              </a:rPr>
              <a:t>Count:</a:t>
            </a:r>
            <a:r>
              <a:rPr sz="1400" spc="-60" dirty="0">
                <a:latin typeface="Times New Roman"/>
                <a:cs typeface="Times New Roman"/>
              </a:rPr>
              <a:t> </a:t>
            </a:r>
            <a:r>
              <a:rPr sz="1400" spc="-80" dirty="0">
                <a:latin typeface="Lucida Sans"/>
                <a:cs typeface="Lucida Sans"/>
              </a:rPr>
              <a:t>1000</a:t>
            </a:r>
            <a:endParaRPr sz="1400" dirty="0">
              <a:latin typeface="Lucida Sans"/>
              <a:cs typeface="Lucida Sans"/>
            </a:endParaRPr>
          </a:p>
        </p:txBody>
      </p:sp>
      <p:grpSp>
        <p:nvGrpSpPr>
          <p:cNvPr id="60" name="object 26">
            <a:extLst>
              <a:ext uri="{FF2B5EF4-FFF2-40B4-BE49-F238E27FC236}">
                <a16:creationId xmlns:a16="http://schemas.microsoft.com/office/drawing/2014/main" id="{8329AA7C-9FE9-CE7E-3440-30A166A69F89}"/>
              </a:ext>
            </a:extLst>
          </p:cNvPr>
          <p:cNvGrpSpPr/>
          <p:nvPr/>
        </p:nvGrpSpPr>
        <p:grpSpPr>
          <a:xfrm>
            <a:off x="6577380" y="1363012"/>
            <a:ext cx="640715" cy="640080"/>
            <a:chOff x="6577380" y="2574289"/>
            <a:chExt cx="640715" cy="640080"/>
          </a:xfrm>
        </p:grpSpPr>
        <p:sp>
          <p:nvSpPr>
            <p:cNvPr id="61" name="object 27">
              <a:extLst>
                <a:ext uri="{FF2B5EF4-FFF2-40B4-BE49-F238E27FC236}">
                  <a16:creationId xmlns:a16="http://schemas.microsoft.com/office/drawing/2014/main" id="{286DB69C-C2DE-6D2D-4D40-170850EE5B20}"/>
                </a:ext>
              </a:extLst>
            </p:cNvPr>
            <p:cNvSpPr/>
            <p:nvPr/>
          </p:nvSpPr>
          <p:spPr>
            <a:xfrm>
              <a:off x="6577380" y="2574302"/>
              <a:ext cx="640715" cy="640080"/>
            </a:xfrm>
            <a:custGeom>
              <a:avLst/>
              <a:gdLst/>
              <a:ahLst/>
              <a:cxnLst/>
              <a:rect l="l" t="t" r="r" b="b"/>
              <a:pathLst>
                <a:path w="640715" h="640080">
                  <a:moveTo>
                    <a:pt x="564870" y="168910"/>
                  </a:moveTo>
                  <a:lnTo>
                    <a:pt x="169456" y="168910"/>
                  </a:lnTo>
                  <a:lnTo>
                    <a:pt x="169456" y="187960"/>
                  </a:lnTo>
                  <a:lnTo>
                    <a:pt x="169456" y="262890"/>
                  </a:lnTo>
                  <a:lnTo>
                    <a:pt x="75311" y="262890"/>
                  </a:lnTo>
                  <a:lnTo>
                    <a:pt x="75311" y="281940"/>
                  </a:lnTo>
                  <a:lnTo>
                    <a:pt x="75311" y="358140"/>
                  </a:lnTo>
                  <a:lnTo>
                    <a:pt x="75311" y="565150"/>
                  </a:lnTo>
                  <a:lnTo>
                    <a:pt x="376580" y="565150"/>
                  </a:lnTo>
                  <a:lnTo>
                    <a:pt x="376580" y="546100"/>
                  </a:lnTo>
                  <a:lnTo>
                    <a:pt x="94132" y="546100"/>
                  </a:lnTo>
                  <a:lnTo>
                    <a:pt x="94132" y="471170"/>
                  </a:lnTo>
                  <a:lnTo>
                    <a:pt x="564870" y="471170"/>
                  </a:lnTo>
                  <a:lnTo>
                    <a:pt x="564870" y="452120"/>
                  </a:lnTo>
                  <a:lnTo>
                    <a:pt x="94132" y="452120"/>
                  </a:lnTo>
                  <a:lnTo>
                    <a:pt x="94132" y="375920"/>
                  </a:lnTo>
                  <a:lnTo>
                    <a:pt x="564870" y="375920"/>
                  </a:lnTo>
                  <a:lnTo>
                    <a:pt x="564870" y="358140"/>
                  </a:lnTo>
                  <a:lnTo>
                    <a:pt x="94132" y="358140"/>
                  </a:lnTo>
                  <a:lnTo>
                    <a:pt x="94132" y="281940"/>
                  </a:lnTo>
                  <a:lnTo>
                    <a:pt x="564870" y="281940"/>
                  </a:lnTo>
                  <a:lnTo>
                    <a:pt x="564870" y="262890"/>
                  </a:lnTo>
                  <a:lnTo>
                    <a:pt x="188290" y="262890"/>
                  </a:lnTo>
                  <a:lnTo>
                    <a:pt x="188290" y="187960"/>
                  </a:lnTo>
                  <a:lnTo>
                    <a:pt x="564870" y="187960"/>
                  </a:lnTo>
                  <a:lnTo>
                    <a:pt x="564870" y="168910"/>
                  </a:lnTo>
                  <a:close/>
                </a:path>
                <a:path w="640715" h="640080">
                  <a:moveTo>
                    <a:pt x="640194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0" y="93980"/>
                  </a:lnTo>
                  <a:lnTo>
                    <a:pt x="0" y="113030"/>
                  </a:lnTo>
                  <a:lnTo>
                    <a:pt x="0" y="621030"/>
                  </a:lnTo>
                  <a:lnTo>
                    <a:pt x="0" y="640080"/>
                  </a:lnTo>
                  <a:lnTo>
                    <a:pt x="640194" y="640080"/>
                  </a:lnTo>
                  <a:lnTo>
                    <a:pt x="640194" y="93980"/>
                  </a:lnTo>
                  <a:lnTo>
                    <a:pt x="621360" y="93980"/>
                  </a:lnTo>
                  <a:lnTo>
                    <a:pt x="621360" y="113030"/>
                  </a:lnTo>
                  <a:lnTo>
                    <a:pt x="621360" y="621030"/>
                  </a:lnTo>
                  <a:lnTo>
                    <a:pt x="18821" y="621030"/>
                  </a:lnTo>
                  <a:lnTo>
                    <a:pt x="18821" y="113030"/>
                  </a:lnTo>
                  <a:lnTo>
                    <a:pt x="621360" y="113030"/>
                  </a:lnTo>
                  <a:lnTo>
                    <a:pt x="621360" y="93980"/>
                  </a:lnTo>
                  <a:lnTo>
                    <a:pt x="18821" y="93980"/>
                  </a:lnTo>
                  <a:lnTo>
                    <a:pt x="18821" y="19050"/>
                  </a:lnTo>
                  <a:lnTo>
                    <a:pt x="621360" y="19050"/>
                  </a:lnTo>
                  <a:lnTo>
                    <a:pt x="621360" y="93814"/>
                  </a:lnTo>
                  <a:lnTo>
                    <a:pt x="640194" y="93814"/>
                  </a:lnTo>
                  <a:lnTo>
                    <a:pt x="640194" y="19050"/>
                  </a:lnTo>
                  <a:lnTo>
                    <a:pt x="640194" y="18453"/>
                  </a:lnTo>
                  <a:lnTo>
                    <a:pt x="64019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28">
              <a:extLst>
                <a:ext uri="{FF2B5EF4-FFF2-40B4-BE49-F238E27FC236}">
                  <a16:creationId xmlns:a16="http://schemas.microsoft.com/office/drawing/2014/main" id="{4CA46C25-7760-7A41-3A55-2406D2A84E99}"/>
                </a:ext>
              </a:extLst>
            </p:cNvPr>
            <p:cNvSpPr/>
            <p:nvPr/>
          </p:nvSpPr>
          <p:spPr>
            <a:xfrm>
              <a:off x="6850401" y="2762300"/>
              <a:ext cx="94615" cy="358140"/>
            </a:xfrm>
            <a:custGeom>
              <a:avLst/>
              <a:gdLst/>
              <a:ahLst/>
              <a:cxnLst/>
              <a:rect l="l" t="t" r="r" b="b"/>
              <a:pathLst>
                <a:path w="94615" h="358139">
                  <a:moveTo>
                    <a:pt x="0" y="0"/>
                  </a:moveTo>
                  <a:lnTo>
                    <a:pt x="0" y="357926"/>
                  </a:lnTo>
                </a:path>
                <a:path w="94615" h="358139">
                  <a:moveTo>
                    <a:pt x="94145" y="0"/>
                  </a:moveTo>
                  <a:lnTo>
                    <a:pt x="94145" y="357926"/>
                  </a:lnTo>
                </a:path>
              </a:pathLst>
            </a:custGeom>
            <a:ln w="18828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29">
              <a:extLst>
                <a:ext uri="{FF2B5EF4-FFF2-40B4-BE49-F238E27FC236}">
                  <a16:creationId xmlns:a16="http://schemas.microsoft.com/office/drawing/2014/main" id="{0085FECE-E4D6-2DD3-EA51-4F2A39DF4210}"/>
                </a:ext>
              </a:extLst>
            </p:cNvPr>
            <p:cNvSpPr/>
            <p:nvPr/>
          </p:nvSpPr>
          <p:spPr>
            <a:xfrm>
              <a:off x="6746836" y="2762300"/>
              <a:ext cx="395605" cy="358140"/>
            </a:xfrm>
            <a:custGeom>
              <a:avLst/>
              <a:gdLst/>
              <a:ahLst/>
              <a:cxnLst/>
              <a:rect l="l" t="t" r="r" b="b"/>
              <a:pathLst>
                <a:path w="395604" h="358139">
                  <a:moveTo>
                    <a:pt x="18834" y="283171"/>
                  </a:moveTo>
                  <a:lnTo>
                    <a:pt x="0" y="283171"/>
                  </a:lnTo>
                  <a:lnTo>
                    <a:pt x="0" y="358101"/>
                  </a:lnTo>
                  <a:lnTo>
                    <a:pt x="18834" y="358101"/>
                  </a:lnTo>
                  <a:lnTo>
                    <a:pt x="18834" y="283171"/>
                  </a:lnTo>
                  <a:close/>
                </a:path>
                <a:path w="395604" h="358139">
                  <a:moveTo>
                    <a:pt x="18834" y="187921"/>
                  </a:moveTo>
                  <a:lnTo>
                    <a:pt x="0" y="187921"/>
                  </a:lnTo>
                  <a:lnTo>
                    <a:pt x="0" y="264121"/>
                  </a:lnTo>
                  <a:lnTo>
                    <a:pt x="18834" y="264121"/>
                  </a:lnTo>
                  <a:lnTo>
                    <a:pt x="18834" y="187921"/>
                  </a:lnTo>
                  <a:close/>
                </a:path>
                <a:path w="395604" h="358139">
                  <a:moveTo>
                    <a:pt x="18834" y="93941"/>
                  </a:moveTo>
                  <a:lnTo>
                    <a:pt x="0" y="93941"/>
                  </a:lnTo>
                  <a:lnTo>
                    <a:pt x="0" y="170141"/>
                  </a:lnTo>
                  <a:lnTo>
                    <a:pt x="18834" y="170141"/>
                  </a:lnTo>
                  <a:lnTo>
                    <a:pt x="18834" y="93941"/>
                  </a:lnTo>
                  <a:close/>
                </a:path>
                <a:path w="395604" h="358139">
                  <a:moveTo>
                    <a:pt x="301269" y="188379"/>
                  </a:moveTo>
                  <a:lnTo>
                    <a:pt x="282435" y="188379"/>
                  </a:lnTo>
                  <a:lnTo>
                    <a:pt x="282435" y="263740"/>
                  </a:lnTo>
                  <a:lnTo>
                    <a:pt x="301269" y="263740"/>
                  </a:lnTo>
                  <a:lnTo>
                    <a:pt x="301269" y="188379"/>
                  </a:lnTo>
                  <a:close/>
                </a:path>
                <a:path w="395604" h="358139">
                  <a:moveTo>
                    <a:pt x="301269" y="94183"/>
                  </a:moveTo>
                  <a:lnTo>
                    <a:pt x="282435" y="94183"/>
                  </a:lnTo>
                  <a:lnTo>
                    <a:pt x="282435" y="169545"/>
                  </a:lnTo>
                  <a:lnTo>
                    <a:pt x="301269" y="169545"/>
                  </a:lnTo>
                  <a:lnTo>
                    <a:pt x="301269" y="94183"/>
                  </a:lnTo>
                  <a:close/>
                </a:path>
                <a:path w="395604" h="358139">
                  <a:moveTo>
                    <a:pt x="301269" y="0"/>
                  </a:moveTo>
                  <a:lnTo>
                    <a:pt x="282435" y="0"/>
                  </a:lnTo>
                  <a:lnTo>
                    <a:pt x="282435" y="75361"/>
                  </a:lnTo>
                  <a:lnTo>
                    <a:pt x="301269" y="75361"/>
                  </a:lnTo>
                  <a:lnTo>
                    <a:pt x="301269" y="0"/>
                  </a:lnTo>
                  <a:close/>
                </a:path>
                <a:path w="395604" h="358139">
                  <a:moveTo>
                    <a:pt x="395414" y="188379"/>
                  </a:moveTo>
                  <a:lnTo>
                    <a:pt x="376580" y="188379"/>
                  </a:lnTo>
                  <a:lnTo>
                    <a:pt x="376580" y="263740"/>
                  </a:lnTo>
                  <a:lnTo>
                    <a:pt x="395414" y="263740"/>
                  </a:lnTo>
                  <a:lnTo>
                    <a:pt x="395414" y="188379"/>
                  </a:lnTo>
                  <a:close/>
                </a:path>
                <a:path w="395604" h="358139">
                  <a:moveTo>
                    <a:pt x="395414" y="94183"/>
                  </a:moveTo>
                  <a:lnTo>
                    <a:pt x="376580" y="94183"/>
                  </a:lnTo>
                  <a:lnTo>
                    <a:pt x="376580" y="169545"/>
                  </a:lnTo>
                  <a:lnTo>
                    <a:pt x="395414" y="169545"/>
                  </a:lnTo>
                  <a:lnTo>
                    <a:pt x="395414" y="94183"/>
                  </a:lnTo>
                  <a:close/>
                </a:path>
                <a:path w="395604" h="358139">
                  <a:moveTo>
                    <a:pt x="395414" y="0"/>
                  </a:moveTo>
                  <a:lnTo>
                    <a:pt x="376580" y="0"/>
                  </a:lnTo>
                  <a:lnTo>
                    <a:pt x="376580" y="75361"/>
                  </a:lnTo>
                  <a:lnTo>
                    <a:pt x="395414" y="75361"/>
                  </a:lnTo>
                  <a:lnTo>
                    <a:pt x="3954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30">
            <a:extLst>
              <a:ext uri="{FF2B5EF4-FFF2-40B4-BE49-F238E27FC236}">
                <a16:creationId xmlns:a16="http://schemas.microsoft.com/office/drawing/2014/main" id="{8C2A5D9C-02A0-868F-E439-B288986B83C4}"/>
              </a:ext>
            </a:extLst>
          </p:cNvPr>
          <p:cNvSpPr txBox="1"/>
          <p:nvPr/>
        </p:nvSpPr>
        <p:spPr>
          <a:xfrm>
            <a:off x="6451470" y="2243759"/>
            <a:ext cx="88773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16839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Lucida Sans"/>
                <a:cs typeface="Lucida Sans"/>
              </a:rPr>
              <a:t>Release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60" dirty="0">
                <a:latin typeface="Lucida Sans"/>
                <a:cs typeface="Lucida Sans"/>
              </a:rPr>
              <a:t>Year: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80" dirty="0">
                <a:latin typeface="Lucida Sans"/>
                <a:cs typeface="Lucida Sans"/>
              </a:rPr>
              <a:t>2006</a:t>
            </a:r>
            <a:endParaRPr sz="1400" dirty="0">
              <a:latin typeface="Lucida Sans"/>
              <a:cs typeface="Lucida Sans"/>
            </a:endParaRPr>
          </a:p>
        </p:txBody>
      </p:sp>
      <p:sp>
        <p:nvSpPr>
          <p:cNvPr id="65" name="object 31">
            <a:extLst>
              <a:ext uri="{FF2B5EF4-FFF2-40B4-BE49-F238E27FC236}">
                <a16:creationId xmlns:a16="http://schemas.microsoft.com/office/drawing/2014/main" id="{869D97FD-B28A-B912-947E-4EADC2E5ECB2}"/>
              </a:ext>
            </a:extLst>
          </p:cNvPr>
          <p:cNvSpPr/>
          <p:nvPr/>
        </p:nvSpPr>
        <p:spPr>
          <a:xfrm>
            <a:off x="8452243" y="3099272"/>
            <a:ext cx="678180" cy="640715"/>
          </a:xfrm>
          <a:custGeom>
            <a:avLst/>
            <a:gdLst/>
            <a:ahLst/>
            <a:cxnLst/>
            <a:rect l="l" t="t" r="r" b="b"/>
            <a:pathLst>
              <a:path w="678179" h="640714">
                <a:moveTo>
                  <a:pt x="282435" y="405028"/>
                </a:moveTo>
                <a:lnTo>
                  <a:pt x="263601" y="405028"/>
                </a:lnTo>
                <a:lnTo>
                  <a:pt x="263601" y="527494"/>
                </a:lnTo>
                <a:lnTo>
                  <a:pt x="282435" y="527494"/>
                </a:lnTo>
                <a:lnTo>
                  <a:pt x="282435" y="405028"/>
                </a:lnTo>
                <a:close/>
              </a:path>
              <a:path w="678179" h="640714">
                <a:moveTo>
                  <a:pt x="282435" y="385711"/>
                </a:moveTo>
                <a:lnTo>
                  <a:pt x="122389" y="385711"/>
                </a:lnTo>
                <a:lnTo>
                  <a:pt x="122389" y="404761"/>
                </a:lnTo>
                <a:lnTo>
                  <a:pt x="122389" y="527951"/>
                </a:lnTo>
                <a:lnTo>
                  <a:pt x="122389" y="545731"/>
                </a:lnTo>
                <a:lnTo>
                  <a:pt x="282435" y="545731"/>
                </a:lnTo>
                <a:lnTo>
                  <a:pt x="282435" y="527951"/>
                </a:lnTo>
                <a:lnTo>
                  <a:pt x="141211" y="527951"/>
                </a:lnTo>
                <a:lnTo>
                  <a:pt x="141211" y="404761"/>
                </a:lnTo>
                <a:lnTo>
                  <a:pt x="282435" y="404761"/>
                </a:lnTo>
                <a:lnTo>
                  <a:pt x="282435" y="385711"/>
                </a:lnTo>
                <a:close/>
              </a:path>
              <a:path w="678179" h="640714">
                <a:moveTo>
                  <a:pt x="677849" y="216649"/>
                </a:moveTo>
                <a:lnTo>
                  <a:pt x="659028" y="147205"/>
                </a:lnTo>
                <a:lnTo>
                  <a:pt x="659028" y="273164"/>
                </a:lnTo>
                <a:lnTo>
                  <a:pt x="656056" y="287832"/>
                </a:lnTo>
                <a:lnTo>
                  <a:pt x="647992" y="299808"/>
                </a:lnTo>
                <a:lnTo>
                  <a:pt x="636016" y="307873"/>
                </a:lnTo>
                <a:lnTo>
                  <a:pt x="621360" y="310832"/>
                </a:lnTo>
                <a:lnTo>
                  <a:pt x="621360" y="329679"/>
                </a:lnTo>
                <a:lnTo>
                  <a:pt x="621360" y="621677"/>
                </a:lnTo>
                <a:lnTo>
                  <a:pt x="555459" y="621677"/>
                </a:lnTo>
                <a:lnTo>
                  <a:pt x="555459" y="405028"/>
                </a:lnTo>
                <a:lnTo>
                  <a:pt x="555459" y="386194"/>
                </a:lnTo>
                <a:lnTo>
                  <a:pt x="536625" y="386194"/>
                </a:lnTo>
                <a:lnTo>
                  <a:pt x="536625" y="405028"/>
                </a:lnTo>
                <a:lnTo>
                  <a:pt x="536625" y="621677"/>
                </a:lnTo>
                <a:lnTo>
                  <a:pt x="376580" y="621677"/>
                </a:lnTo>
                <a:lnTo>
                  <a:pt x="376580" y="405028"/>
                </a:lnTo>
                <a:lnTo>
                  <a:pt x="536625" y="405028"/>
                </a:lnTo>
                <a:lnTo>
                  <a:pt x="536625" y="386194"/>
                </a:lnTo>
                <a:lnTo>
                  <a:pt x="357759" y="386194"/>
                </a:lnTo>
                <a:lnTo>
                  <a:pt x="357759" y="621677"/>
                </a:lnTo>
                <a:lnTo>
                  <a:pt x="56489" y="621677"/>
                </a:lnTo>
                <a:lnTo>
                  <a:pt x="56489" y="329679"/>
                </a:lnTo>
                <a:lnTo>
                  <a:pt x="76250" y="329679"/>
                </a:lnTo>
                <a:lnTo>
                  <a:pt x="95935" y="327012"/>
                </a:lnTo>
                <a:lnTo>
                  <a:pt x="113931" y="319392"/>
                </a:lnTo>
                <a:lnTo>
                  <a:pt x="124866" y="310832"/>
                </a:lnTo>
                <a:lnTo>
                  <a:pt x="129324" y="307352"/>
                </a:lnTo>
                <a:lnTo>
                  <a:pt x="141211" y="291414"/>
                </a:lnTo>
                <a:lnTo>
                  <a:pt x="153098" y="307352"/>
                </a:lnTo>
                <a:lnTo>
                  <a:pt x="168490" y="319392"/>
                </a:lnTo>
                <a:lnTo>
                  <a:pt x="186486" y="327012"/>
                </a:lnTo>
                <a:lnTo>
                  <a:pt x="206184" y="329679"/>
                </a:lnTo>
                <a:lnTo>
                  <a:pt x="208064" y="329679"/>
                </a:lnTo>
                <a:lnTo>
                  <a:pt x="227749" y="327012"/>
                </a:lnTo>
                <a:lnTo>
                  <a:pt x="245745" y="319392"/>
                </a:lnTo>
                <a:lnTo>
                  <a:pt x="256667" y="310832"/>
                </a:lnTo>
                <a:lnTo>
                  <a:pt x="261124" y="307352"/>
                </a:lnTo>
                <a:lnTo>
                  <a:pt x="273024" y="291414"/>
                </a:lnTo>
                <a:lnTo>
                  <a:pt x="284899" y="307352"/>
                </a:lnTo>
                <a:lnTo>
                  <a:pt x="300291" y="319392"/>
                </a:lnTo>
                <a:lnTo>
                  <a:pt x="318287" y="327012"/>
                </a:lnTo>
                <a:lnTo>
                  <a:pt x="337985" y="329679"/>
                </a:lnTo>
                <a:lnTo>
                  <a:pt x="339864" y="329679"/>
                </a:lnTo>
                <a:lnTo>
                  <a:pt x="359549" y="327012"/>
                </a:lnTo>
                <a:lnTo>
                  <a:pt x="377545" y="319392"/>
                </a:lnTo>
                <a:lnTo>
                  <a:pt x="388480" y="310832"/>
                </a:lnTo>
                <a:lnTo>
                  <a:pt x="392938" y="307352"/>
                </a:lnTo>
                <a:lnTo>
                  <a:pt x="404825" y="291414"/>
                </a:lnTo>
                <a:lnTo>
                  <a:pt x="416699" y="307352"/>
                </a:lnTo>
                <a:lnTo>
                  <a:pt x="432092" y="319392"/>
                </a:lnTo>
                <a:lnTo>
                  <a:pt x="450088" y="327012"/>
                </a:lnTo>
                <a:lnTo>
                  <a:pt x="469785" y="329679"/>
                </a:lnTo>
                <a:lnTo>
                  <a:pt x="471678" y="329679"/>
                </a:lnTo>
                <a:lnTo>
                  <a:pt x="491363" y="327012"/>
                </a:lnTo>
                <a:lnTo>
                  <a:pt x="509346" y="319392"/>
                </a:lnTo>
                <a:lnTo>
                  <a:pt x="520280" y="310832"/>
                </a:lnTo>
                <a:lnTo>
                  <a:pt x="524738" y="307352"/>
                </a:lnTo>
                <a:lnTo>
                  <a:pt x="536625" y="291414"/>
                </a:lnTo>
                <a:lnTo>
                  <a:pt x="548513" y="307352"/>
                </a:lnTo>
                <a:lnTo>
                  <a:pt x="563905" y="319392"/>
                </a:lnTo>
                <a:lnTo>
                  <a:pt x="581901" y="327012"/>
                </a:lnTo>
                <a:lnTo>
                  <a:pt x="601599" y="329679"/>
                </a:lnTo>
                <a:lnTo>
                  <a:pt x="621360" y="329679"/>
                </a:lnTo>
                <a:lnTo>
                  <a:pt x="621360" y="310832"/>
                </a:lnTo>
                <a:lnTo>
                  <a:pt x="601599" y="310832"/>
                </a:lnTo>
                <a:lnTo>
                  <a:pt x="579983" y="306463"/>
                </a:lnTo>
                <a:lnTo>
                  <a:pt x="562330" y="294551"/>
                </a:lnTo>
                <a:lnTo>
                  <a:pt x="560209" y="291414"/>
                </a:lnTo>
                <a:lnTo>
                  <a:pt x="550418" y="276898"/>
                </a:lnTo>
                <a:lnTo>
                  <a:pt x="546049" y="255270"/>
                </a:lnTo>
                <a:lnTo>
                  <a:pt x="546049" y="216649"/>
                </a:lnTo>
                <a:lnTo>
                  <a:pt x="527215" y="133286"/>
                </a:lnTo>
                <a:lnTo>
                  <a:pt x="527215" y="217703"/>
                </a:lnTo>
                <a:lnTo>
                  <a:pt x="527215" y="255270"/>
                </a:lnTo>
                <a:lnTo>
                  <a:pt x="522833" y="276898"/>
                </a:lnTo>
                <a:lnTo>
                  <a:pt x="510933" y="294551"/>
                </a:lnTo>
                <a:lnTo>
                  <a:pt x="493280" y="306463"/>
                </a:lnTo>
                <a:lnTo>
                  <a:pt x="471678" y="310832"/>
                </a:lnTo>
                <a:lnTo>
                  <a:pt x="469785" y="310832"/>
                </a:lnTo>
                <a:lnTo>
                  <a:pt x="448170" y="306463"/>
                </a:lnTo>
                <a:lnTo>
                  <a:pt x="430517" y="294551"/>
                </a:lnTo>
                <a:lnTo>
                  <a:pt x="428409" y="291414"/>
                </a:lnTo>
                <a:lnTo>
                  <a:pt x="418617" y="276898"/>
                </a:lnTo>
                <a:lnTo>
                  <a:pt x="414235" y="255270"/>
                </a:lnTo>
                <a:lnTo>
                  <a:pt x="414121" y="214553"/>
                </a:lnTo>
                <a:lnTo>
                  <a:pt x="396354" y="18834"/>
                </a:lnTo>
                <a:lnTo>
                  <a:pt x="482028" y="18834"/>
                </a:lnTo>
                <a:lnTo>
                  <a:pt x="527215" y="217703"/>
                </a:lnTo>
                <a:lnTo>
                  <a:pt x="527215" y="133286"/>
                </a:lnTo>
                <a:lnTo>
                  <a:pt x="501357" y="18834"/>
                </a:lnTo>
                <a:lnTo>
                  <a:pt x="604761" y="18834"/>
                </a:lnTo>
                <a:lnTo>
                  <a:pt x="658964" y="217703"/>
                </a:lnTo>
                <a:lnTo>
                  <a:pt x="659028" y="273164"/>
                </a:lnTo>
                <a:lnTo>
                  <a:pt x="659028" y="147205"/>
                </a:lnTo>
                <a:lnTo>
                  <a:pt x="624243" y="18834"/>
                </a:lnTo>
                <a:lnTo>
                  <a:pt x="619150" y="0"/>
                </a:lnTo>
                <a:lnTo>
                  <a:pt x="395414" y="0"/>
                </a:lnTo>
                <a:lnTo>
                  <a:pt x="395414" y="255270"/>
                </a:lnTo>
                <a:lnTo>
                  <a:pt x="391033" y="276898"/>
                </a:lnTo>
                <a:lnTo>
                  <a:pt x="379120" y="294551"/>
                </a:lnTo>
                <a:lnTo>
                  <a:pt x="361467" y="306463"/>
                </a:lnTo>
                <a:lnTo>
                  <a:pt x="339864" y="310832"/>
                </a:lnTo>
                <a:lnTo>
                  <a:pt x="337985" y="310832"/>
                </a:lnTo>
                <a:lnTo>
                  <a:pt x="316369" y="306463"/>
                </a:lnTo>
                <a:lnTo>
                  <a:pt x="298716" y="294551"/>
                </a:lnTo>
                <a:lnTo>
                  <a:pt x="296608" y="291414"/>
                </a:lnTo>
                <a:lnTo>
                  <a:pt x="286816" y="276898"/>
                </a:lnTo>
                <a:lnTo>
                  <a:pt x="282435" y="255270"/>
                </a:lnTo>
                <a:lnTo>
                  <a:pt x="282549" y="215798"/>
                </a:lnTo>
                <a:lnTo>
                  <a:pt x="300456" y="18834"/>
                </a:lnTo>
                <a:lnTo>
                  <a:pt x="377405" y="18834"/>
                </a:lnTo>
                <a:lnTo>
                  <a:pt x="395325" y="215798"/>
                </a:lnTo>
                <a:lnTo>
                  <a:pt x="395414" y="255270"/>
                </a:lnTo>
                <a:lnTo>
                  <a:pt x="395414" y="0"/>
                </a:lnTo>
                <a:lnTo>
                  <a:pt x="281546" y="0"/>
                </a:lnTo>
                <a:lnTo>
                  <a:pt x="281546" y="18834"/>
                </a:lnTo>
                <a:lnTo>
                  <a:pt x="263677" y="215798"/>
                </a:lnTo>
                <a:lnTo>
                  <a:pt x="263601" y="255270"/>
                </a:lnTo>
                <a:lnTo>
                  <a:pt x="247319" y="294551"/>
                </a:lnTo>
                <a:lnTo>
                  <a:pt x="208064" y="310832"/>
                </a:lnTo>
                <a:lnTo>
                  <a:pt x="206184" y="310832"/>
                </a:lnTo>
                <a:lnTo>
                  <a:pt x="166916" y="294551"/>
                </a:lnTo>
                <a:lnTo>
                  <a:pt x="150634" y="255270"/>
                </a:lnTo>
                <a:lnTo>
                  <a:pt x="150634" y="217703"/>
                </a:lnTo>
                <a:lnTo>
                  <a:pt x="195821" y="18834"/>
                </a:lnTo>
                <a:lnTo>
                  <a:pt x="281546" y="18834"/>
                </a:lnTo>
                <a:lnTo>
                  <a:pt x="281546" y="0"/>
                </a:lnTo>
                <a:lnTo>
                  <a:pt x="176491" y="0"/>
                </a:lnTo>
                <a:lnTo>
                  <a:pt x="176491" y="18834"/>
                </a:lnTo>
                <a:lnTo>
                  <a:pt x="132041" y="214553"/>
                </a:lnTo>
                <a:lnTo>
                  <a:pt x="131889" y="215798"/>
                </a:lnTo>
                <a:lnTo>
                  <a:pt x="131800" y="255270"/>
                </a:lnTo>
                <a:lnTo>
                  <a:pt x="127419" y="276898"/>
                </a:lnTo>
                <a:lnTo>
                  <a:pt x="115506" y="294551"/>
                </a:lnTo>
                <a:lnTo>
                  <a:pt x="97853" y="306463"/>
                </a:lnTo>
                <a:lnTo>
                  <a:pt x="76250" y="310832"/>
                </a:lnTo>
                <a:lnTo>
                  <a:pt x="56489" y="310832"/>
                </a:lnTo>
                <a:lnTo>
                  <a:pt x="41821" y="307873"/>
                </a:lnTo>
                <a:lnTo>
                  <a:pt x="29857" y="299808"/>
                </a:lnTo>
                <a:lnTo>
                  <a:pt x="21780" y="287832"/>
                </a:lnTo>
                <a:lnTo>
                  <a:pt x="18834" y="273164"/>
                </a:lnTo>
                <a:lnTo>
                  <a:pt x="18884" y="217703"/>
                </a:lnTo>
                <a:lnTo>
                  <a:pt x="73101" y="18834"/>
                </a:lnTo>
                <a:lnTo>
                  <a:pt x="176491" y="18834"/>
                </a:lnTo>
                <a:lnTo>
                  <a:pt x="176491" y="0"/>
                </a:lnTo>
                <a:lnTo>
                  <a:pt x="58699" y="0"/>
                </a:lnTo>
                <a:lnTo>
                  <a:pt x="330" y="214172"/>
                </a:lnTo>
                <a:lnTo>
                  <a:pt x="0" y="273164"/>
                </a:lnTo>
                <a:lnTo>
                  <a:pt x="2717" y="290461"/>
                </a:lnTo>
                <a:lnTo>
                  <a:pt x="10375" y="305765"/>
                </a:lnTo>
                <a:lnTo>
                  <a:pt x="22263" y="318071"/>
                </a:lnTo>
                <a:lnTo>
                  <a:pt x="37655" y="326377"/>
                </a:lnTo>
                <a:lnTo>
                  <a:pt x="37655" y="640511"/>
                </a:lnTo>
                <a:lnTo>
                  <a:pt x="640194" y="640511"/>
                </a:lnTo>
                <a:lnTo>
                  <a:pt x="640194" y="621677"/>
                </a:lnTo>
                <a:lnTo>
                  <a:pt x="640194" y="326377"/>
                </a:lnTo>
                <a:lnTo>
                  <a:pt x="655586" y="318071"/>
                </a:lnTo>
                <a:lnTo>
                  <a:pt x="662571" y="310832"/>
                </a:lnTo>
                <a:lnTo>
                  <a:pt x="667473" y="305765"/>
                </a:lnTo>
                <a:lnTo>
                  <a:pt x="675132" y="290461"/>
                </a:lnTo>
                <a:lnTo>
                  <a:pt x="677849" y="273164"/>
                </a:lnTo>
                <a:lnTo>
                  <a:pt x="677849" y="2166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32">
            <a:extLst>
              <a:ext uri="{FF2B5EF4-FFF2-40B4-BE49-F238E27FC236}">
                <a16:creationId xmlns:a16="http://schemas.microsoft.com/office/drawing/2014/main" id="{4B7EB481-E884-4667-9B37-03E95E28D0B6}"/>
              </a:ext>
            </a:extLst>
          </p:cNvPr>
          <p:cNvSpPr/>
          <p:nvPr/>
        </p:nvSpPr>
        <p:spPr>
          <a:xfrm>
            <a:off x="4949279" y="3085732"/>
            <a:ext cx="668655" cy="834390"/>
          </a:xfrm>
          <a:custGeom>
            <a:avLst/>
            <a:gdLst/>
            <a:ahLst/>
            <a:cxnLst/>
            <a:rect l="l" t="t" r="r" b="b"/>
            <a:pathLst>
              <a:path w="668654" h="834389">
                <a:moveTo>
                  <a:pt x="536422" y="815251"/>
                </a:moveTo>
                <a:lnTo>
                  <a:pt x="75107" y="815251"/>
                </a:lnTo>
                <a:lnTo>
                  <a:pt x="75107" y="834097"/>
                </a:lnTo>
                <a:lnTo>
                  <a:pt x="536422" y="834097"/>
                </a:lnTo>
                <a:lnTo>
                  <a:pt x="536422" y="815251"/>
                </a:lnTo>
                <a:close/>
              </a:path>
              <a:path w="668654" h="834389">
                <a:moveTo>
                  <a:pt x="611085" y="360654"/>
                </a:moveTo>
                <a:lnTo>
                  <a:pt x="610641" y="312966"/>
                </a:lnTo>
                <a:lnTo>
                  <a:pt x="602881" y="266395"/>
                </a:lnTo>
                <a:lnTo>
                  <a:pt x="592632" y="235292"/>
                </a:lnTo>
                <a:lnTo>
                  <a:pt x="592632" y="349250"/>
                </a:lnTo>
                <a:lnTo>
                  <a:pt x="587438" y="394881"/>
                </a:lnTo>
                <a:lnTo>
                  <a:pt x="574675" y="440105"/>
                </a:lnTo>
                <a:lnTo>
                  <a:pt x="567486" y="437146"/>
                </a:lnTo>
                <a:lnTo>
                  <a:pt x="567486" y="457530"/>
                </a:lnTo>
                <a:lnTo>
                  <a:pt x="544728" y="498652"/>
                </a:lnTo>
                <a:lnTo>
                  <a:pt x="516318" y="534720"/>
                </a:lnTo>
                <a:lnTo>
                  <a:pt x="483031" y="565378"/>
                </a:lnTo>
                <a:lnTo>
                  <a:pt x="445655" y="590257"/>
                </a:lnTo>
                <a:lnTo>
                  <a:pt x="404977" y="608990"/>
                </a:lnTo>
                <a:lnTo>
                  <a:pt x="361784" y="621220"/>
                </a:lnTo>
                <a:lnTo>
                  <a:pt x="316852" y="626579"/>
                </a:lnTo>
                <a:lnTo>
                  <a:pt x="270992" y="624713"/>
                </a:lnTo>
                <a:lnTo>
                  <a:pt x="224980" y="615251"/>
                </a:lnTo>
                <a:lnTo>
                  <a:pt x="262077" y="600379"/>
                </a:lnTo>
                <a:lnTo>
                  <a:pt x="271589" y="596569"/>
                </a:lnTo>
                <a:lnTo>
                  <a:pt x="315379" y="570725"/>
                </a:lnTo>
                <a:lnTo>
                  <a:pt x="355625" y="538327"/>
                </a:lnTo>
                <a:lnTo>
                  <a:pt x="391579" y="500024"/>
                </a:lnTo>
                <a:lnTo>
                  <a:pt x="422541" y="456450"/>
                </a:lnTo>
                <a:lnTo>
                  <a:pt x="447763" y="408228"/>
                </a:lnTo>
                <a:lnTo>
                  <a:pt x="567486" y="457530"/>
                </a:lnTo>
                <a:lnTo>
                  <a:pt x="567486" y="437146"/>
                </a:lnTo>
                <a:lnTo>
                  <a:pt x="497243" y="408228"/>
                </a:lnTo>
                <a:lnTo>
                  <a:pt x="454926" y="390804"/>
                </a:lnTo>
                <a:lnTo>
                  <a:pt x="457136" y="383616"/>
                </a:lnTo>
                <a:lnTo>
                  <a:pt x="470928" y="338785"/>
                </a:lnTo>
                <a:lnTo>
                  <a:pt x="479602" y="286029"/>
                </a:lnTo>
                <a:lnTo>
                  <a:pt x="481012" y="233502"/>
                </a:lnTo>
                <a:lnTo>
                  <a:pt x="475221" y="182168"/>
                </a:lnTo>
                <a:lnTo>
                  <a:pt x="462318" y="132969"/>
                </a:lnTo>
                <a:lnTo>
                  <a:pt x="461962" y="132156"/>
                </a:lnTo>
                <a:lnTo>
                  <a:pt x="461962" y="228574"/>
                </a:lnTo>
                <a:lnTo>
                  <a:pt x="461264" y="280250"/>
                </a:lnTo>
                <a:lnTo>
                  <a:pt x="453136" y="332282"/>
                </a:lnTo>
                <a:lnTo>
                  <a:pt x="437515" y="383616"/>
                </a:lnTo>
                <a:lnTo>
                  <a:pt x="430352" y="380669"/>
                </a:lnTo>
                <a:lnTo>
                  <a:pt x="430352" y="401040"/>
                </a:lnTo>
                <a:lnTo>
                  <a:pt x="405320" y="448513"/>
                </a:lnTo>
                <a:lnTo>
                  <a:pt x="374497" y="491185"/>
                </a:lnTo>
                <a:lnTo>
                  <a:pt x="338645" y="528383"/>
                </a:lnTo>
                <a:lnTo>
                  <a:pt x="298526" y="559435"/>
                </a:lnTo>
                <a:lnTo>
                  <a:pt x="254939" y="583666"/>
                </a:lnTo>
                <a:lnTo>
                  <a:pt x="208648" y="600379"/>
                </a:lnTo>
                <a:lnTo>
                  <a:pt x="211582" y="593242"/>
                </a:lnTo>
                <a:lnTo>
                  <a:pt x="310883" y="351853"/>
                </a:lnTo>
                <a:lnTo>
                  <a:pt x="430352" y="401040"/>
                </a:lnTo>
                <a:lnTo>
                  <a:pt x="430352" y="380669"/>
                </a:lnTo>
                <a:lnTo>
                  <a:pt x="360362" y="351853"/>
                </a:lnTo>
                <a:lnTo>
                  <a:pt x="318046" y="334429"/>
                </a:lnTo>
                <a:lnTo>
                  <a:pt x="320967" y="327317"/>
                </a:lnTo>
                <a:lnTo>
                  <a:pt x="420293" y="85877"/>
                </a:lnTo>
                <a:lnTo>
                  <a:pt x="441401" y="130365"/>
                </a:lnTo>
                <a:lnTo>
                  <a:pt x="455320" y="178282"/>
                </a:lnTo>
                <a:lnTo>
                  <a:pt x="461962" y="228574"/>
                </a:lnTo>
                <a:lnTo>
                  <a:pt x="461962" y="132156"/>
                </a:lnTo>
                <a:lnTo>
                  <a:pt x="442353" y="86868"/>
                </a:lnTo>
                <a:lnTo>
                  <a:pt x="481685" y="112560"/>
                </a:lnTo>
                <a:lnTo>
                  <a:pt x="515569" y="143535"/>
                </a:lnTo>
                <a:lnTo>
                  <a:pt x="543712" y="178981"/>
                </a:lnTo>
                <a:lnTo>
                  <a:pt x="565785" y="218084"/>
                </a:lnTo>
                <a:lnTo>
                  <a:pt x="581494" y="260045"/>
                </a:lnTo>
                <a:lnTo>
                  <a:pt x="590550" y="304038"/>
                </a:lnTo>
                <a:lnTo>
                  <a:pt x="592632" y="349250"/>
                </a:lnTo>
                <a:lnTo>
                  <a:pt x="592632" y="235292"/>
                </a:lnTo>
                <a:lnTo>
                  <a:pt x="566801" y="179832"/>
                </a:lnTo>
                <a:lnTo>
                  <a:pt x="539229" y="141592"/>
                </a:lnTo>
                <a:lnTo>
                  <a:pt x="505701" y="107708"/>
                </a:lnTo>
                <a:lnTo>
                  <a:pt x="475894" y="85877"/>
                </a:lnTo>
                <a:lnTo>
                  <a:pt x="466572" y="79057"/>
                </a:lnTo>
                <a:lnTo>
                  <a:pt x="465950" y="78727"/>
                </a:lnTo>
                <a:lnTo>
                  <a:pt x="422211" y="56438"/>
                </a:lnTo>
                <a:lnTo>
                  <a:pt x="409194" y="52273"/>
                </a:lnTo>
                <a:lnTo>
                  <a:pt x="402869" y="50253"/>
                </a:lnTo>
                <a:lnTo>
                  <a:pt x="402869" y="78727"/>
                </a:lnTo>
                <a:lnTo>
                  <a:pt x="300634" y="327317"/>
                </a:lnTo>
                <a:lnTo>
                  <a:pt x="293522" y="324396"/>
                </a:lnTo>
                <a:lnTo>
                  <a:pt x="293522" y="344690"/>
                </a:lnTo>
                <a:lnTo>
                  <a:pt x="191236" y="593242"/>
                </a:lnTo>
                <a:lnTo>
                  <a:pt x="190766" y="592264"/>
                </a:lnTo>
                <a:lnTo>
                  <a:pt x="170116" y="548767"/>
                </a:lnTo>
                <a:lnTo>
                  <a:pt x="169189" y="545579"/>
                </a:lnTo>
                <a:lnTo>
                  <a:pt x="169189" y="592264"/>
                </a:lnTo>
                <a:lnTo>
                  <a:pt x="129844" y="566585"/>
                </a:lnTo>
                <a:lnTo>
                  <a:pt x="95961" y="535609"/>
                </a:lnTo>
                <a:lnTo>
                  <a:pt x="67818" y="500164"/>
                </a:lnTo>
                <a:lnTo>
                  <a:pt x="45745" y="461060"/>
                </a:lnTo>
                <a:lnTo>
                  <a:pt x="30022" y="419100"/>
                </a:lnTo>
                <a:lnTo>
                  <a:pt x="20980" y="375119"/>
                </a:lnTo>
                <a:lnTo>
                  <a:pt x="18897" y="329895"/>
                </a:lnTo>
                <a:lnTo>
                  <a:pt x="24091" y="284264"/>
                </a:lnTo>
                <a:lnTo>
                  <a:pt x="36868" y="239026"/>
                </a:lnTo>
                <a:lnTo>
                  <a:pt x="156616" y="288340"/>
                </a:lnTo>
                <a:lnTo>
                  <a:pt x="140589" y="340347"/>
                </a:lnTo>
                <a:lnTo>
                  <a:pt x="131927" y="393103"/>
                </a:lnTo>
                <a:lnTo>
                  <a:pt x="130517" y="445630"/>
                </a:lnTo>
                <a:lnTo>
                  <a:pt x="136309" y="496976"/>
                </a:lnTo>
                <a:lnTo>
                  <a:pt x="149225" y="546176"/>
                </a:lnTo>
                <a:lnTo>
                  <a:pt x="169189" y="592264"/>
                </a:lnTo>
                <a:lnTo>
                  <a:pt x="169189" y="545579"/>
                </a:lnTo>
                <a:lnTo>
                  <a:pt x="156197" y="500862"/>
                </a:lnTo>
                <a:lnTo>
                  <a:pt x="149555" y="450545"/>
                </a:lnTo>
                <a:lnTo>
                  <a:pt x="150253" y="398868"/>
                </a:lnTo>
                <a:lnTo>
                  <a:pt x="158381" y="346849"/>
                </a:lnTo>
                <a:lnTo>
                  <a:pt x="174015" y="295503"/>
                </a:lnTo>
                <a:lnTo>
                  <a:pt x="293522" y="344690"/>
                </a:lnTo>
                <a:lnTo>
                  <a:pt x="293522" y="324396"/>
                </a:lnTo>
                <a:lnTo>
                  <a:pt x="223443" y="295503"/>
                </a:lnTo>
                <a:lnTo>
                  <a:pt x="181178" y="278079"/>
                </a:lnTo>
                <a:lnTo>
                  <a:pt x="184950" y="270916"/>
                </a:lnTo>
                <a:lnTo>
                  <a:pt x="206197" y="230619"/>
                </a:lnTo>
                <a:lnTo>
                  <a:pt x="237032" y="187947"/>
                </a:lnTo>
                <a:lnTo>
                  <a:pt x="272884" y="150749"/>
                </a:lnTo>
                <a:lnTo>
                  <a:pt x="312991" y="119697"/>
                </a:lnTo>
                <a:lnTo>
                  <a:pt x="356577" y="95465"/>
                </a:lnTo>
                <a:lnTo>
                  <a:pt x="402869" y="78727"/>
                </a:lnTo>
                <a:lnTo>
                  <a:pt x="402869" y="50253"/>
                </a:lnTo>
                <a:lnTo>
                  <a:pt x="386511" y="45021"/>
                </a:lnTo>
                <a:lnTo>
                  <a:pt x="386511" y="63893"/>
                </a:lnTo>
                <a:lnTo>
                  <a:pt x="339902" y="82588"/>
                </a:lnTo>
                <a:lnTo>
                  <a:pt x="296113" y="108445"/>
                </a:lnTo>
                <a:lnTo>
                  <a:pt x="255879" y="140830"/>
                </a:lnTo>
                <a:lnTo>
                  <a:pt x="219925" y="179133"/>
                </a:lnTo>
                <a:lnTo>
                  <a:pt x="188976" y="222707"/>
                </a:lnTo>
                <a:lnTo>
                  <a:pt x="163779" y="270916"/>
                </a:lnTo>
                <a:lnTo>
                  <a:pt x="86321" y="239026"/>
                </a:lnTo>
                <a:lnTo>
                  <a:pt x="44132" y="221653"/>
                </a:lnTo>
                <a:lnTo>
                  <a:pt x="67348" y="179832"/>
                </a:lnTo>
                <a:lnTo>
                  <a:pt x="96621" y="143014"/>
                </a:lnTo>
                <a:lnTo>
                  <a:pt x="131178" y="111747"/>
                </a:lnTo>
                <a:lnTo>
                  <a:pt x="170192" y="86525"/>
                </a:lnTo>
                <a:lnTo>
                  <a:pt x="212890" y="67856"/>
                </a:lnTo>
                <a:lnTo>
                  <a:pt x="258470" y="56273"/>
                </a:lnTo>
                <a:lnTo>
                  <a:pt x="306133" y="52273"/>
                </a:lnTo>
                <a:lnTo>
                  <a:pt x="326491" y="53009"/>
                </a:lnTo>
                <a:lnTo>
                  <a:pt x="346735" y="55206"/>
                </a:lnTo>
                <a:lnTo>
                  <a:pt x="366763" y="58839"/>
                </a:lnTo>
                <a:lnTo>
                  <a:pt x="386511" y="63893"/>
                </a:lnTo>
                <a:lnTo>
                  <a:pt x="386511" y="45021"/>
                </a:lnTo>
                <a:lnTo>
                  <a:pt x="374777" y="41262"/>
                </a:lnTo>
                <a:lnTo>
                  <a:pt x="326821" y="34074"/>
                </a:lnTo>
                <a:lnTo>
                  <a:pt x="279158" y="34531"/>
                </a:lnTo>
                <a:lnTo>
                  <a:pt x="232613" y="42291"/>
                </a:lnTo>
                <a:lnTo>
                  <a:pt x="188010" y="57023"/>
                </a:lnTo>
                <a:lnTo>
                  <a:pt x="146164" y="78359"/>
                </a:lnTo>
                <a:lnTo>
                  <a:pt x="107886" y="105981"/>
                </a:lnTo>
                <a:lnTo>
                  <a:pt x="74028" y="139534"/>
                </a:lnTo>
                <a:lnTo>
                  <a:pt x="45389" y="178676"/>
                </a:lnTo>
                <a:lnTo>
                  <a:pt x="22809" y="223062"/>
                </a:lnTo>
                <a:lnTo>
                  <a:pt x="7429" y="270154"/>
                </a:lnTo>
                <a:lnTo>
                  <a:pt x="0" y="317804"/>
                </a:lnTo>
                <a:lnTo>
                  <a:pt x="177" y="365213"/>
                </a:lnTo>
                <a:lnTo>
                  <a:pt x="7620" y="411556"/>
                </a:lnTo>
                <a:lnTo>
                  <a:pt x="22021" y="456069"/>
                </a:lnTo>
                <a:lnTo>
                  <a:pt x="42951" y="497776"/>
                </a:lnTo>
                <a:lnTo>
                  <a:pt x="70180" y="536003"/>
                </a:lnTo>
                <a:lnTo>
                  <a:pt x="103339" y="569887"/>
                </a:lnTo>
                <a:lnTo>
                  <a:pt x="142074" y="598601"/>
                </a:lnTo>
                <a:lnTo>
                  <a:pt x="186067" y="621322"/>
                </a:lnTo>
                <a:lnTo>
                  <a:pt x="236728" y="637857"/>
                </a:lnTo>
                <a:lnTo>
                  <a:pt x="284683" y="645045"/>
                </a:lnTo>
                <a:lnTo>
                  <a:pt x="332333" y="644601"/>
                </a:lnTo>
                <a:lnTo>
                  <a:pt x="378879" y="636841"/>
                </a:lnTo>
                <a:lnTo>
                  <a:pt x="409981" y="626579"/>
                </a:lnTo>
                <a:lnTo>
                  <a:pt x="423494" y="622122"/>
                </a:lnTo>
                <a:lnTo>
                  <a:pt x="465340" y="600786"/>
                </a:lnTo>
                <a:lnTo>
                  <a:pt x="503605" y="573163"/>
                </a:lnTo>
                <a:lnTo>
                  <a:pt x="537476" y="539610"/>
                </a:lnTo>
                <a:lnTo>
                  <a:pt x="566115" y="500468"/>
                </a:lnTo>
                <a:lnTo>
                  <a:pt x="588733" y="456018"/>
                </a:lnTo>
                <a:lnTo>
                  <a:pt x="603897" y="408622"/>
                </a:lnTo>
                <a:lnTo>
                  <a:pt x="611085" y="360654"/>
                </a:lnTo>
                <a:close/>
              </a:path>
              <a:path w="668654" h="834389">
                <a:moveTo>
                  <a:pt x="668134" y="330238"/>
                </a:moveTo>
                <a:lnTo>
                  <a:pt x="663727" y="282346"/>
                </a:lnTo>
                <a:lnTo>
                  <a:pt x="653237" y="236143"/>
                </a:lnTo>
                <a:lnTo>
                  <a:pt x="636981" y="192151"/>
                </a:lnTo>
                <a:lnTo>
                  <a:pt x="615327" y="150850"/>
                </a:lnTo>
                <a:lnTo>
                  <a:pt x="588619" y="112737"/>
                </a:lnTo>
                <a:lnTo>
                  <a:pt x="557187" y="78295"/>
                </a:lnTo>
                <a:lnTo>
                  <a:pt x="521373" y="48031"/>
                </a:lnTo>
                <a:lnTo>
                  <a:pt x="481545" y="22415"/>
                </a:lnTo>
                <a:lnTo>
                  <a:pt x="438023" y="1955"/>
                </a:lnTo>
                <a:lnTo>
                  <a:pt x="433184" y="0"/>
                </a:lnTo>
                <a:lnTo>
                  <a:pt x="427710" y="2425"/>
                </a:lnTo>
                <a:lnTo>
                  <a:pt x="425805" y="7213"/>
                </a:lnTo>
                <a:lnTo>
                  <a:pt x="423926" y="12077"/>
                </a:lnTo>
                <a:lnTo>
                  <a:pt x="426313" y="17576"/>
                </a:lnTo>
                <a:lnTo>
                  <a:pt x="431152" y="19469"/>
                </a:lnTo>
                <a:lnTo>
                  <a:pt x="473417" y="39420"/>
                </a:lnTo>
                <a:lnTo>
                  <a:pt x="511721" y="64262"/>
                </a:lnTo>
                <a:lnTo>
                  <a:pt x="545833" y="93459"/>
                </a:lnTo>
                <a:lnTo>
                  <a:pt x="575513" y="126504"/>
                </a:lnTo>
                <a:lnTo>
                  <a:pt x="600532" y="162839"/>
                </a:lnTo>
                <a:lnTo>
                  <a:pt x="620661" y="201942"/>
                </a:lnTo>
                <a:lnTo>
                  <a:pt x="635660" y="243293"/>
                </a:lnTo>
                <a:lnTo>
                  <a:pt x="645312" y="286346"/>
                </a:lnTo>
                <a:lnTo>
                  <a:pt x="649363" y="330581"/>
                </a:lnTo>
                <a:lnTo>
                  <a:pt x="647598" y="375462"/>
                </a:lnTo>
                <a:lnTo>
                  <a:pt x="639787" y="420458"/>
                </a:lnTo>
                <a:lnTo>
                  <a:pt x="625690" y="465035"/>
                </a:lnTo>
                <a:lnTo>
                  <a:pt x="605751" y="507326"/>
                </a:lnTo>
                <a:lnTo>
                  <a:pt x="580923" y="545655"/>
                </a:lnTo>
                <a:lnTo>
                  <a:pt x="551726" y="579780"/>
                </a:lnTo>
                <a:lnTo>
                  <a:pt x="518718" y="609473"/>
                </a:lnTo>
                <a:lnTo>
                  <a:pt x="482396" y="634504"/>
                </a:lnTo>
                <a:lnTo>
                  <a:pt x="443306" y="654634"/>
                </a:lnTo>
                <a:lnTo>
                  <a:pt x="401980" y="669645"/>
                </a:lnTo>
                <a:lnTo>
                  <a:pt x="358940" y="679297"/>
                </a:lnTo>
                <a:lnTo>
                  <a:pt x="314731" y="683348"/>
                </a:lnTo>
                <a:lnTo>
                  <a:pt x="269875" y="681583"/>
                </a:lnTo>
                <a:lnTo>
                  <a:pt x="224904" y="673773"/>
                </a:lnTo>
                <a:lnTo>
                  <a:pt x="180352" y="659663"/>
                </a:lnTo>
                <a:lnTo>
                  <a:pt x="175514" y="657771"/>
                </a:lnTo>
                <a:lnTo>
                  <a:pt x="170053" y="660146"/>
                </a:lnTo>
                <a:lnTo>
                  <a:pt x="166243" y="669836"/>
                </a:lnTo>
                <a:lnTo>
                  <a:pt x="168630" y="675309"/>
                </a:lnTo>
                <a:lnTo>
                  <a:pt x="173469" y="677202"/>
                </a:lnTo>
                <a:lnTo>
                  <a:pt x="203276" y="687438"/>
                </a:lnTo>
                <a:lnTo>
                  <a:pt x="233819" y="695007"/>
                </a:lnTo>
                <a:lnTo>
                  <a:pt x="264896" y="699884"/>
                </a:lnTo>
                <a:lnTo>
                  <a:pt x="296341" y="702030"/>
                </a:lnTo>
                <a:lnTo>
                  <a:pt x="296341" y="768146"/>
                </a:lnTo>
                <a:lnTo>
                  <a:pt x="178663" y="768146"/>
                </a:lnTo>
                <a:lnTo>
                  <a:pt x="164007" y="771118"/>
                </a:lnTo>
                <a:lnTo>
                  <a:pt x="152031" y="779183"/>
                </a:lnTo>
                <a:lnTo>
                  <a:pt x="143967" y="791159"/>
                </a:lnTo>
                <a:lnTo>
                  <a:pt x="140995" y="805840"/>
                </a:lnTo>
                <a:lnTo>
                  <a:pt x="159842" y="805840"/>
                </a:lnTo>
                <a:lnTo>
                  <a:pt x="161315" y="798499"/>
                </a:lnTo>
                <a:lnTo>
                  <a:pt x="165354" y="792505"/>
                </a:lnTo>
                <a:lnTo>
                  <a:pt x="171335" y="788466"/>
                </a:lnTo>
                <a:lnTo>
                  <a:pt x="178663" y="786980"/>
                </a:lnTo>
                <a:lnTo>
                  <a:pt x="432866" y="786980"/>
                </a:lnTo>
                <a:lnTo>
                  <a:pt x="440194" y="788466"/>
                </a:lnTo>
                <a:lnTo>
                  <a:pt x="446176" y="792505"/>
                </a:lnTo>
                <a:lnTo>
                  <a:pt x="450202" y="798499"/>
                </a:lnTo>
                <a:lnTo>
                  <a:pt x="451675" y="805840"/>
                </a:lnTo>
                <a:lnTo>
                  <a:pt x="470522" y="805840"/>
                </a:lnTo>
                <a:lnTo>
                  <a:pt x="467550" y="791159"/>
                </a:lnTo>
                <a:lnTo>
                  <a:pt x="459486" y="779183"/>
                </a:lnTo>
                <a:lnTo>
                  <a:pt x="447509" y="771118"/>
                </a:lnTo>
                <a:lnTo>
                  <a:pt x="432866" y="768146"/>
                </a:lnTo>
                <a:lnTo>
                  <a:pt x="315175" y="768146"/>
                </a:lnTo>
                <a:lnTo>
                  <a:pt x="315175" y="701852"/>
                </a:lnTo>
                <a:lnTo>
                  <a:pt x="364236" y="697293"/>
                </a:lnTo>
                <a:lnTo>
                  <a:pt x="411124" y="686460"/>
                </a:lnTo>
                <a:lnTo>
                  <a:pt x="455434" y="669785"/>
                </a:lnTo>
                <a:lnTo>
                  <a:pt x="496722" y="647725"/>
                </a:lnTo>
                <a:lnTo>
                  <a:pt x="534581" y="620712"/>
                </a:lnTo>
                <a:lnTo>
                  <a:pt x="568579" y="589191"/>
                </a:lnTo>
                <a:lnTo>
                  <a:pt x="598309" y="553605"/>
                </a:lnTo>
                <a:lnTo>
                  <a:pt x="623341" y="514413"/>
                </a:lnTo>
                <a:lnTo>
                  <a:pt x="643267" y="472020"/>
                </a:lnTo>
                <a:lnTo>
                  <a:pt x="657656" y="426910"/>
                </a:lnTo>
                <a:lnTo>
                  <a:pt x="666076" y="379501"/>
                </a:lnTo>
                <a:lnTo>
                  <a:pt x="668134" y="3302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7" name="object 33">
            <a:extLst>
              <a:ext uri="{FF2B5EF4-FFF2-40B4-BE49-F238E27FC236}">
                <a16:creationId xmlns:a16="http://schemas.microsoft.com/office/drawing/2014/main" id="{3175B8E3-608C-936F-A07B-86F596997423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511008" y="3085732"/>
            <a:ext cx="828192" cy="775411"/>
          </a:xfrm>
          <a:prstGeom prst="rect">
            <a:avLst/>
          </a:prstGeom>
        </p:spPr>
      </p:pic>
      <p:grpSp>
        <p:nvGrpSpPr>
          <p:cNvPr id="68" name="object 34">
            <a:extLst>
              <a:ext uri="{FF2B5EF4-FFF2-40B4-BE49-F238E27FC236}">
                <a16:creationId xmlns:a16="http://schemas.microsoft.com/office/drawing/2014/main" id="{D2B3989E-C1F9-A852-4C4F-669F2DC32620}"/>
              </a:ext>
            </a:extLst>
          </p:cNvPr>
          <p:cNvGrpSpPr/>
          <p:nvPr/>
        </p:nvGrpSpPr>
        <p:grpSpPr>
          <a:xfrm>
            <a:off x="10094659" y="2999072"/>
            <a:ext cx="753745" cy="640715"/>
            <a:chOff x="10094659" y="4483480"/>
            <a:chExt cx="753745" cy="640715"/>
          </a:xfrm>
        </p:grpSpPr>
        <p:pic>
          <p:nvPicPr>
            <p:cNvPr id="69" name="object 35">
              <a:extLst>
                <a:ext uri="{FF2B5EF4-FFF2-40B4-BE49-F238E27FC236}">
                  <a16:creationId xmlns:a16="http://schemas.microsoft.com/office/drawing/2014/main" id="{FE893D10-D6CA-C3D4-D18D-58B1893B16F9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47770" y="4730305"/>
              <a:ext cx="145757" cy="145834"/>
            </a:xfrm>
            <a:prstGeom prst="rect">
              <a:avLst/>
            </a:prstGeom>
          </p:spPr>
        </p:pic>
        <p:sp>
          <p:nvSpPr>
            <p:cNvPr id="70" name="object 36">
              <a:extLst>
                <a:ext uri="{FF2B5EF4-FFF2-40B4-BE49-F238E27FC236}">
                  <a16:creationId xmlns:a16="http://schemas.microsoft.com/office/drawing/2014/main" id="{A89620E9-BD3B-1E63-CBEB-06DAE403D076}"/>
                </a:ext>
              </a:extLst>
            </p:cNvPr>
            <p:cNvSpPr/>
            <p:nvPr/>
          </p:nvSpPr>
          <p:spPr>
            <a:xfrm>
              <a:off x="10094659" y="4483480"/>
              <a:ext cx="753745" cy="640715"/>
            </a:xfrm>
            <a:custGeom>
              <a:avLst/>
              <a:gdLst/>
              <a:ahLst/>
              <a:cxnLst/>
              <a:rect l="l" t="t" r="r" b="b"/>
              <a:pathLst>
                <a:path w="753745" h="640714">
                  <a:moveTo>
                    <a:pt x="376593" y="486041"/>
                  </a:moveTo>
                  <a:lnTo>
                    <a:pt x="359029" y="450481"/>
                  </a:lnTo>
                  <a:lnTo>
                    <a:pt x="357759" y="449605"/>
                  </a:lnTo>
                  <a:lnTo>
                    <a:pt x="357759" y="486041"/>
                  </a:lnTo>
                  <a:lnTo>
                    <a:pt x="357759" y="536905"/>
                  </a:lnTo>
                  <a:lnTo>
                    <a:pt x="94157" y="536905"/>
                  </a:lnTo>
                  <a:lnTo>
                    <a:pt x="94157" y="486041"/>
                  </a:lnTo>
                  <a:lnTo>
                    <a:pt x="119773" y="455320"/>
                  </a:lnTo>
                  <a:lnTo>
                    <a:pt x="170180" y="433285"/>
                  </a:lnTo>
                  <a:lnTo>
                    <a:pt x="211823" y="425551"/>
                  </a:lnTo>
                  <a:lnTo>
                    <a:pt x="225958" y="424815"/>
                  </a:lnTo>
                  <a:lnTo>
                    <a:pt x="240080" y="425386"/>
                  </a:lnTo>
                  <a:lnTo>
                    <a:pt x="281635" y="433285"/>
                  </a:lnTo>
                  <a:lnTo>
                    <a:pt x="332054" y="454736"/>
                  </a:lnTo>
                  <a:lnTo>
                    <a:pt x="357759" y="486041"/>
                  </a:lnTo>
                  <a:lnTo>
                    <a:pt x="357759" y="449605"/>
                  </a:lnTo>
                  <a:lnTo>
                    <a:pt x="324764" y="429171"/>
                  </a:lnTo>
                  <a:lnTo>
                    <a:pt x="286918" y="415175"/>
                  </a:lnTo>
                  <a:lnTo>
                    <a:pt x="241414" y="406590"/>
                  </a:lnTo>
                  <a:lnTo>
                    <a:pt x="225958" y="405968"/>
                  </a:lnTo>
                  <a:lnTo>
                    <a:pt x="210540" y="406742"/>
                  </a:lnTo>
                  <a:lnTo>
                    <a:pt x="165125" y="415175"/>
                  </a:lnTo>
                  <a:lnTo>
                    <a:pt x="127520" y="429704"/>
                  </a:lnTo>
                  <a:lnTo>
                    <a:pt x="92976" y="450430"/>
                  </a:lnTo>
                  <a:lnTo>
                    <a:pt x="75323" y="486041"/>
                  </a:lnTo>
                  <a:lnTo>
                    <a:pt x="75323" y="555739"/>
                  </a:lnTo>
                  <a:lnTo>
                    <a:pt x="376593" y="555739"/>
                  </a:lnTo>
                  <a:lnTo>
                    <a:pt x="376593" y="536905"/>
                  </a:lnTo>
                  <a:lnTo>
                    <a:pt x="376593" y="486041"/>
                  </a:lnTo>
                  <a:close/>
                </a:path>
                <a:path w="753745" h="640714">
                  <a:moveTo>
                    <a:pt x="677862" y="536905"/>
                  </a:moveTo>
                  <a:lnTo>
                    <a:pt x="451916" y="536905"/>
                  </a:lnTo>
                  <a:lnTo>
                    <a:pt x="451916" y="555739"/>
                  </a:lnTo>
                  <a:lnTo>
                    <a:pt x="677862" y="555739"/>
                  </a:lnTo>
                  <a:lnTo>
                    <a:pt x="677862" y="536905"/>
                  </a:lnTo>
                  <a:close/>
                </a:path>
                <a:path w="753745" h="640714">
                  <a:moveTo>
                    <a:pt x="677862" y="461556"/>
                  </a:moveTo>
                  <a:lnTo>
                    <a:pt x="451916" y="461556"/>
                  </a:lnTo>
                  <a:lnTo>
                    <a:pt x="451916" y="480390"/>
                  </a:lnTo>
                  <a:lnTo>
                    <a:pt x="677862" y="480390"/>
                  </a:lnTo>
                  <a:lnTo>
                    <a:pt x="677862" y="461556"/>
                  </a:lnTo>
                  <a:close/>
                </a:path>
                <a:path w="753745" h="640714">
                  <a:moveTo>
                    <a:pt x="677862" y="386194"/>
                  </a:moveTo>
                  <a:lnTo>
                    <a:pt x="451916" y="386194"/>
                  </a:lnTo>
                  <a:lnTo>
                    <a:pt x="451916" y="405028"/>
                  </a:lnTo>
                  <a:lnTo>
                    <a:pt x="677862" y="405028"/>
                  </a:lnTo>
                  <a:lnTo>
                    <a:pt x="677862" y="386194"/>
                  </a:lnTo>
                  <a:close/>
                </a:path>
                <a:path w="753745" h="640714">
                  <a:moveTo>
                    <a:pt x="677862" y="310845"/>
                  </a:moveTo>
                  <a:lnTo>
                    <a:pt x="451916" y="310845"/>
                  </a:lnTo>
                  <a:lnTo>
                    <a:pt x="451916" y="329679"/>
                  </a:lnTo>
                  <a:lnTo>
                    <a:pt x="677862" y="329679"/>
                  </a:lnTo>
                  <a:lnTo>
                    <a:pt x="677862" y="310845"/>
                  </a:lnTo>
                  <a:close/>
                </a:path>
                <a:path w="753745" h="640714">
                  <a:moveTo>
                    <a:pt x="753186" y="150710"/>
                  </a:moveTo>
                  <a:lnTo>
                    <a:pt x="750214" y="136055"/>
                  </a:lnTo>
                  <a:lnTo>
                    <a:pt x="747407" y="131876"/>
                  </a:lnTo>
                  <a:lnTo>
                    <a:pt x="742137" y="124079"/>
                  </a:lnTo>
                  <a:lnTo>
                    <a:pt x="734352" y="118833"/>
                  </a:lnTo>
                  <a:lnTo>
                    <a:pt x="734352" y="150710"/>
                  </a:lnTo>
                  <a:lnTo>
                    <a:pt x="734352" y="602843"/>
                  </a:lnTo>
                  <a:lnTo>
                    <a:pt x="732866" y="610184"/>
                  </a:lnTo>
                  <a:lnTo>
                    <a:pt x="728840" y="616165"/>
                  </a:lnTo>
                  <a:lnTo>
                    <a:pt x="722858" y="620204"/>
                  </a:lnTo>
                  <a:lnTo>
                    <a:pt x="715518" y="621677"/>
                  </a:lnTo>
                  <a:lnTo>
                    <a:pt x="37668" y="621677"/>
                  </a:lnTo>
                  <a:lnTo>
                    <a:pt x="30327" y="620204"/>
                  </a:lnTo>
                  <a:lnTo>
                    <a:pt x="24345" y="616165"/>
                  </a:lnTo>
                  <a:lnTo>
                    <a:pt x="20307" y="610184"/>
                  </a:lnTo>
                  <a:lnTo>
                    <a:pt x="18834" y="602843"/>
                  </a:lnTo>
                  <a:lnTo>
                    <a:pt x="18834" y="150710"/>
                  </a:lnTo>
                  <a:lnTo>
                    <a:pt x="20307" y="143383"/>
                  </a:lnTo>
                  <a:lnTo>
                    <a:pt x="24345" y="137401"/>
                  </a:lnTo>
                  <a:lnTo>
                    <a:pt x="30327" y="133362"/>
                  </a:lnTo>
                  <a:lnTo>
                    <a:pt x="37668" y="131876"/>
                  </a:lnTo>
                  <a:lnTo>
                    <a:pt x="310692" y="131876"/>
                  </a:lnTo>
                  <a:lnTo>
                    <a:pt x="310692" y="141287"/>
                  </a:lnTo>
                  <a:lnTo>
                    <a:pt x="313639" y="155968"/>
                  </a:lnTo>
                  <a:lnTo>
                    <a:pt x="321716" y="167944"/>
                  </a:lnTo>
                  <a:lnTo>
                    <a:pt x="333679" y="176009"/>
                  </a:lnTo>
                  <a:lnTo>
                    <a:pt x="348348" y="178968"/>
                  </a:lnTo>
                  <a:lnTo>
                    <a:pt x="404837" y="178968"/>
                  </a:lnTo>
                  <a:lnTo>
                    <a:pt x="419493" y="176009"/>
                  </a:lnTo>
                  <a:lnTo>
                    <a:pt x="431457" y="167944"/>
                  </a:lnTo>
                  <a:lnTo>
                    <a:pt x="436714" y="160134"/>
                  </a:lnTo>
                  <a:lnTo>
                    <a:pt x="439534" y="155968"/>
                  </a:lnTo>
                  <a:lnTo>
                    <a:pt x="442493" y="141287"/>
                  </a:lnTo>
                  <a:lnTo>
                    <a:pt x="442493" y="131876"/>
                  </a:lnTo>
                  <a:lnTo>
                    <a:pt x="715518" y="131876"/>
                  </a:lnTo>
                  <a:lnTo>
                    <a:pt x="722858" y="133362"/>
                  </a:lnTo>
                  <a:lnTo>
                    <a:pt x="728840" y="137401"/>
                  </a:lnTo>
                  <a:lnTo>
                    <a:pt x="732866" y="143383"/>
                  </a:lnTo>
                  <a:lnTo>
                    <a:pt x="734352" y="150710"/>
                  </a:lnTo>
                  <a:lnTo>
                    <a:pt x="734352" y="118833"/>
                  </a:lnTo>
                  <a:lnTo>
                    <a:pt x="730173" y="116001"/>
                  </a:lnTo>
                  <a:lnTo>
                    <a:pt x="715518" y="113030"/>
                  </a:lnTo>
                  <a:lnTo>
                    <a:pt x="442493" y="113030"/>
                  </a:lnTo>
                  <a:lnTo>
                    <a:pt x="442493" y="37680"/>
                  </a:lnTo>
                  <a:lnTo>
                    <a:pt x="439534" y="23012"/>
                  </a:lnTo>
                  <a:lnTo>
                    <a:pt x="436714" y="18834"/>
                  </a:lnTo>
                  <a:lnTo>
                    <a:pt x="431457" y="11036"/>
                  </a:lnTo>
                  <a:lnTo>
                    <a:pt x="423672" y="5791"/>
                  </a:lnTo>
                  <a:lnTo>
                    <a:pt x="423672" y="37680"/>
                  </a:lnTo>
                  <a:lnTo>
                    <a:pt x="423672" y="141287"/>
                  </a:lnTo>
                  <a:lnTo>
                    <a:pt x="422186" y="148628"/>
                  </a:lnTo>
                  <a:lnTo>
                    <a:pt x="418147" y="154622"/>
                  </a:lnTo>
                  <a:lnTo>
                    <a:pt x="412165" y="158661"/>
                  </a:lnTo>
                  <a:lnTo>
                    <a:pt x="404837" y="160134"/>
                  </a:lnTo>
                  <a:lnTo>
                    <a:pt x="348348" y="160134"/>
                  </a:lnTo>
                  <a:lnTo>
                    <a:pt x="341020" y="158661"/>
                  </a:lnTo>
                  <a:lnTo>
                    <a:pt x="335038" y="154622"/>
                  </a:lnTo>
                  <a:lnTo>
                    <a:pt x="331000" y="148628"/>
                  </a:lnTo>
                  <a:lnTo>
                    <a:pt x="329526" y="141287"/>
                  </a:lnTo>
                  <a:lnTo>
                    <a:pt x="329526" y="131876"/>
                  </a:lnTo>
                  <a:lnTo>
                    <a:pt x="329526" y="37680"/>
                  </a:lnTo>
                  <a:lnTo>
                    <a:pt x="331000" y="30353"/>
                  </a:lnTo>
                  <a:lnTo>
                    <a:pt x="335038" y="24358"/>
                  </a:lnTo>
                  <a:lnTo>
                    <a:pt x="341020" y="20320"/>
                  </a:lnTo>
                  <a:lnTo>
                    <a:pt x="348348" y="18834"/>
                  </a:lnTo>
                  <a:lnTo>
                    <a:pt x="404837" y="18834"/>
                  </a:lnTo>
                  <a:lnTo>
                    <a:pt x="412165" y="20320"/>
                  </a:lnTo>
                  <a:lnTo>
                    <a:pt x="418147" y="24358"/>
                  </a:lnTo>
                  <a:lnTo>
                    <a:pt x="422186" y="30353"/>
                  </a:lnTo>
                  <a:lnTo>
                    <a:pt x="423672" y="37680"/>
                  </a:lnTo>
                  <a:lnTo>
                    <a:pt x="423672" y="5791"/>
                  </a:lnTo>
                  <a:lnTo>
                    <a:pt x="419493" y="2971"/>
                  </a:lnTo>
                  <a:lnTo>
                    <a:pt x="404837" y="0"/>
                  </a:lnTo>
                  <a:lnTo>
                    <a:pt x="348348" y="0"/>
                  </a:lnTo>
                  <a:lnTo>
                    <a:pt x="333679" y="2971"/>
                  </a:lnTo>
                  <a:lnTo>
                    <a:pt x="321716" y="11036"/>
                  </a:lnTo>
                  <a:lnTo>
                    <a:pt x="313639" y="23012"/>
                  </a:lnTo>
                  <a:lnTo>
                    <a:pt x="310692" y="37680"/>
                  </a:lnTo>
                  <a:lnTo>
                    <a:pt x="310692" y="113030"/>
                  </a:lnTo>
                  <a:lnTo>
                    <a:pt x="37668" y="113030"/>
                  </a:lnTo>
                  <a:lnTo>
                    <a:pt x="22999" y="116001"/>
                  </a:lnTo>
                  <a:lnTo>
                    <a:pt x="11023" y="124079"/>
                  </a:lnTo>
                  <a:lnTo>
                    <a:pt x="2959" y="136055"/>
                  </a:lnTo>
                  <a:lnTo>
                    <a:pt x="0" y="150710"/>
                  </a:lnTo>
                  <a:lnTo>
                    <a:pt x="0" y="602843"/>
                  </a:lnTo>
                  <a:lnTo>
                    <a:pt x="2959" y="617512"/>
                  </a:lnTo>
                  <a:lnTo>
                    <a:pt x="11023" y="629488"/>
                  </a:lnTo>
                  <a:lnTo>
                    <a:pt x="22999" y="637552"/>
                  </a:lnTo>
                  <a:lnTo>
                    <a:pt x="37668" y="640511"/>
                  </a:lnTo>
                  <a:lnTo>
                    <a:pt x="715518" y="640511"/>
                  </a:lnTo>
                  <a:lnTo>
                    <a:pt x="750214" y="617512"/>
                  </a:lnTo>
                  <a:lnTo>
                    <a:pt x="753186" y="602843"/>
                  </a:lnTo>
                  <a:lnTo>
                    <a:pt x="753186" y="1507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37">
            <a:extLst>
              <a:ext uri="{FF2B5EF4-FFF2-40B4-BE49-F238E27FC236}">
                <a16:creationId xmlns:a16="http://schemas.microsoft.com/office/drawing/2014/main" id="{62FC4F6E-E5C0-91A3-0AFB-54A9AD43796A}"/>
              </a:ext>
            </a:extLst>
          </p:cNvPr>
          <p:cNvSpPr txBox="1"/>
          <p:nvPr/>
        </p:nvSpPr>
        <p:spPr>
          <a:xfrm>
            <a:off x="4884549" y="4179750"/>
            <a:ext cx="81343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Lucida Sans"/>
                <a:cs typeface="Lucida Sans"/>
              </a:rPr>
              <a:t>109</a:t>
            </a:r>
            <a:endParaRPr sz="1400" dirty="0">
              <a:latin typeface="Lucida Sans"/>
              <a:cs typeface="Lucida Sans"/>
            </a:endParaRPr>
          </a:p>
          <a:p>
            <a:pPr algn="ctr">
              <a:lnSpc>
                <a:spcPct val="100000"/>
              </a:lnSpc>
            </a:pPr>
            <a:r>
              <a:rPr sz="1400" spc="-30" dirty="0">
                <a:latin typeface="Lucida Sans"/>
                <a:cs typeface="Lucida Sans"/>
              </a:rPr>
              <a:t>Countries</a:t>
            </a:r>
            <a:endParaRPr sz="1400" dirty="0">
              <a:latin typeface="Lucida Sans"/>
              <a:cs typeface="Lucida Sans"/>
            </a:endParaRPr>
          </a:p>
        </p:txBody>
      </p:sp>
      <p:sp>
        <p:nvSpPr>
          <p:cNvPr id="72" name="object 38">
            <a:extLst>
              <a:ext uri="{FF2B5EF4-FFF2-40B4-BE49-F238E27FC236}">
                <a16:creationId xmlns:a16="http://schemas.microsoft.com/office/drawing/2014/main" id="{E43991AE-0027-6069-E7CA-0FE96D541CD7}"/>
              </a:ext>
            </a:extLst>
          </p:cNvPr>
          <p:cNvSpPr txBox="1"/>
          <p:nvPr/>
        </p:nvSpPr>
        <p:spPr>
          <a:xfrm>
            <a:off x="6459505" y="4182446"/>
            <a:ext cx="9036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Lucida Sans"/>
                <a:cs typeface="Lucida Sans"/>
              </a:rPr>
              <a:t>599</a:t>
            </a:r>
            <a:endParaRPr sz="1400" dirty="0">
              <a:latin typeface="Lucida Sans"/>
              <a:cs typeface="Lucida Sans"/>
            </a:endParaRPr>
          </a:p>
          <a:p>
            <a:pPr algn="ctr">
              <a:lnSpc>
                <a:spcPct val="100000"/>
              </a:lnSpc>
            </a:pPr>
            <a:r>
              <a:rPr sz="1400" spc="-35" dirty="0">
                <a:latin typeface="Lucida Sans"/>
                <a:cs typeface="Lucida Sans"/>
              </a:rPr>
              <a:t>Customers</a:t>
            </a:r>
            <a:endParaRPr sz="1400" dirty="0">
              <a:latin typeface="Lucida Sans"/>
              <a:cs typeface="Lucida Sans"/>
            </a:endParaRPr>
          </a:p>
        </p:txBody>
      </p:sp>
      <p:sp>
        <p:nvSpPr>
          <p:cNvPr id="73" name="object 39">
            <a:extLst>
              <a:ext uri="{FF2B5EF4-FFF2-40B4-BE49-F238E27FC236}">
                <a16:creationId xmlns:a16="http://schemas.microsoft.com/office/drawing/2014/main" id="{E7E5FCFC-276C-896D-DD95-A2D339349199}"/>
              </a:ext>
            </a:extLst>
          </p:cNvPr>
          <p:cNvSpPr txBox="1"/>
          <p:nvPr/>
        </p:nvSpPr>
        <p:spPr>
          <a:xfrm>
            <a:off x="8505570" y="4179750"/>
            <a:ext cx="532130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spc="-75" dirty="0">
                <a:latin typeface="Lucida Sans"/>
                <a:cs typeface="Lucida Sans"/>
              </a:rPr>
              <a:t>2</a:t>
            </a:r>
            <a:endParaRPr sz="1400" dirty="0">
              <a:latin typeface="Lucida Sans"/>
              <a:cs typeface="Lucida Sans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400" spc="-20" dirty="0">
                <a:latin typeface="Lucida Sans"/>
                <a:cs typeface="Lucida Sans"/>
              </a:rPr>
              <a:t>Stores</a:t>
            </a:r>
            <a:endParaRPr sz="1400" dirty="0">
              <a:latin typeface="Lucida Sans"/>
              <a:cs typeface="Lucida Sans"/>
            </a:endParaRPr>
          </a:p>
        </p:txBody>
      </p:sp>
      <p:sp>
        <p:nvSpPr>
          <p:cNvPr id="74" name="object 40">
            <a:extLst>
              <a:ext uri="{FF2B5EF4-FFF2-40B4-BE49-F238E27FC236}">
                <a16:creationId xmlns:a16="http://schemas.microsoft.com/office/drawing/2014/main" id="{DBF65AFF-2FC3-4858-6FE8-40EEFD3CB864}"/>
              </a:ext>
            </a:extLst>
          </p:cNvPr>
          <p:cNvSpPr txBox="1"/>
          <p:nvPr/>
        </p:nvSpPr>
        <p:spPr>
          <a:xfrm>
            <a:off x="10018512" y="4179750"/>
            <a:ext cx="923290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spc="-75" dirty="0">
                <a:latin typeface="Lucida Sans"/>
                <a:cs typeface="Lucida Sans"/>
              </a:rPr>
              <a:t>2</a:t>
            </a:r>
            <a:endParaRPr sz="1400" dirty="0">
              <a:latin typeface="Lucida Sans"/>
              <a:cs typeface="Lucida Sans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Lucida Sans"/>
                <a:cs typeface="Lucida Sans"/>
              </a:rPr>
              <a:t>Employees</a:t>
            </a:r>
            <a:endParaRPr sz="1400" dirty="0">
              <a:latin typeface="Lucida Sans"/>
              <a:cs typeface="Lucida Sans"/>
            </a:endParaRPr>
          </a:p>
        </p:txBody>
      </p:sp>
      <p:sp>
        <p:nvSpPr>
          <p:cNvPr id="75" name="object 41">
            <a:extLst>
              <a:ext uri="{FF2B5EF4-FFF2-40B4-BE49-F238E27FC236}">
                <a16:creationId xmlns:a16="http://schemas.microsoft.com/office/drawing/2014/main" id="{861AD374-4A89-B340-01DA-8C0741E9F320}"/>
              </a:ext>
            </a:extLst>
          </p:cNvPr>
          <p:cNvSpPr/>
          <p:nvPr/>
        </p:nvSpPr>
        <p:spPr>
          <a:xfrm>
            <a:off x="8449958" y="1294618"/>
            <a:ext cx="659765" cy="701040"/>
          </a:xfrm>
          <a:custGeom>
            <a:avLst/>
            <a:gdLst/>
            <a:ahLst/>
            <a:cxnLst/>
            <a:rect l="l" t="t" r="r" b="b"/>
            <a:pathLst>
              <a:path w="659765" h="701039">
                <a:moveTo>
                  <a:pt x="14058" y="0"/>
                </a:moveTo>
                <a:lnTo>
                  <a:pt x="8890" y="622"/>
                </a:lnTo>
                <a:lnTo>
                  <a:pt x="3721" y="1181"/>
                </a:lnTo>
                <a:lnTo>
                  <a:pt x="0" y="5803"/>
                </a:lnTo>
                <a:lnTo>
                  <a:pt x="5422" y="54648"/>
                </a:lnTo>
                <a:lnTo>
                  <a:pt x="22323" y="92021"/>
                </a:lnTo>
                <a:lnTo>
                  <a:pt x="58064" y="112115"/>
                </a:lnTo>
                <a:lnTo>
                  <a:pt x="121742" y="124841"/>
                </a:lnTo>
                <a:lnTo>
                  <a:pt x="131884" y="128100"/>
                </a:lnTo>
                <a:lnTo>
                  <a:pt x="140928" y="133484"/>
                </a:lnTo>
                <a:lnTo>
                  <a:pt x="148549" y="140748"/>
                </a:lnTo>
                <a:lnTo>
                  <a:pt x="154419" y="149644"/>
                </a:lnTo>
                <a:lnTo>
                  <a:pt x="133815" y="160923"/>
                </a:lnTo>
                <a:lnTo>
                  <a:pt x="117913" y="177509"/>
                </a:lnTo>
                <a:lnTo>
                  <a:pt x="107649" y="198069"/>
                </a:lnTo>
                <a:lnTo>
                  <a:pt x="103964" y="221259"/>
                </a:lnTo>
                <a:lnTo>
                  <a:pt x="103962" y="395643"/>
                </a:lnTo>
                <a:lnTo>
                  <a:pt x="104571" y="403139"/>
                </a:lnTo>
                <a:lnTo>
                  <a:pt x="382117" y="689152"/>
                </a:lnTo>
                <a:lnTo>
                  <a:pt x="408819" y="700584"/>
                </a:lnTo>
                <a:lnTo>
                  <a:pt x="423133" y="697969"/>
                </a:lnTo>
                <a:lnTo>
                  <a:pt x="435787" y="689775"/>
                </a:lnTo>
                <a:lnTo>
                  <a:pt x="443822" y="681740"/>
                </a:lnTo>
                <a:lnTo>
                  <a:pt x="409760" y="681740"/>
                </a:lnTo>
                <a:lnTo>
                  <a:pt x="402532" y="680500"/>
                </a:lnTo>
                <a:lnTo>
                  <a:pt x="396113" y="676440"/>
                </a:lnTo>
                <a:lnTo>
                  <a:pt x="395478" y="675830"/>
                </a:lnTo>
                <a:lnTo>
                  <a:pt x="128295" y="408571"/>
                </a:lnTo>
                <a:lnTo>
                  <a:pt x="127825" y="408152"/>
                </a:lnTo>
                <a:lnTo>
                  <a:pt x="124421" y="404901"/>
                </a:lnTo>
                <a:lnTo>
                  <a:pt x="122605" y="400342"/>
                </a:lnTo>
                <a:lnTo>
                  <a:pt x="122821" y="395643"/>
                </a:lnTo>
                <a:lnTo>
                  <a:pt x="122821" y="221259"/>
                </a:lnTo>
                <a:lnTo>
                  <a:pt x="125529" y="204023"/>
                </a:lnTo>
                <a:lnTo>
                  <a:pt x="133057" y="188698"/>
                </a:lnTo>
                <a:lnTo>
                  <a:pt x="144738" y="176251"/>
                </a:lnTo>
                <a:lnTo>
                  <a:pt x="159905" y="167652"/>
                </a:lnTo>
                <a:lnTo>
                  <a:pt x="179131" y="167652"/>
                </a:lnTo>
                <a:lnTo>
                  <a:pt x="178384" y="163906"/>
                </a:lnTo>
                <a:lnTo>
                  <a:pt x="178993" y="163906"/>
                </a:lnTo>
                <a:lnTo>
                  <a:pt x="179590" y="163830"/>
                </a:lnTo>
                <a:lnTo>
                  <a:pt x="389520" y="163830"/>
                </a:lnTo>
                <a:lnTo>
                  <a:pt x="358769" y="145389"/>
                </a:lnTo>
                <a:lnTo>
                  <a:pt x="173151" y="145389"/>
                </a:lnTo>
                <a:lnTo>
                  <a:pt x="165150" y="131401"/>
                </a:lnTo>
                <a:lnTo>
                  <a:pt x="154165" y="119932"/>
                </a:lnTo>
                <a:lnTo>
                  <a:pt x="140751" y="111435"/>
                </a:lnTo>
                <a:lnTo>
                  <a:pt x="125463" y="106362"/>
                </a:lnTo>
                <a:lnTo>
                  <a:pt x="61785" y="93624"/>
                </a:lnTo>
                <a:lnTo>
                  <a:pt x="47700" y="88416"/>
                </a:lnTo>
                <a:lnTo>
                  <a:pt x="36223" y="79287"/>
                </a:lnTo>
                <a:lnTo>
                  <a:pt x="28113" y="67065"/>
                </a:lnTo>
                <a:lnTo>
                  <a:pt x="24130" y="52578"/>
                </a:lnTo>
                <a:lnTo>
                  <a:pt x="18707" y="3771"/>
                </a:lnTo>
                <a:lnTo>
                  <a:pt x="14058" y="0"/>
                </a:lnTo>
                <a:close/>
              </a:path>
              <a:path w="659765" h="701039">
                <a:moveTo>
                  <a:pt x="389520" y="163830"/>
                </a:moveTo>
                <a:lnTo>
                  <a:pt x="355498" y="163830"/>
                </a:lnTo>
                <a:lnTo>
                  <a:pt x="360565" y="163906"/>
                </a:lnTo>
                <a:lnTo>
                  <a:pt x="365379" y="166039"/>
                </a:lnTo>
                <a:lnTo>
                  <a:pt x="368846" y="169735"/>
                </a:lnTo>
                <a:lnTo>
                  <a:pt x="635571" y="436562"/>
                </a:lnTo>
                <a:lnTo>
                  <a:pt x="639457" y="442860"/>
                </a:lnTo>
                <a:lnTo>
                  <a:pt x="640753" y="449916"/>
                </a:lnTo>
                <a:lnTo>
                  <a:pt x="639457" y="456972"/>
                </a:lnTo>
                <a:lnTo>
                  <a:pt x="635571" y="463270"/>
                </a:lnTo>
                <a:lnTo>
                  <a:pt x="423151" y="675830"/>
                </a:lnTo>
                <a:lnTo>
                  <a:pt x="416924" y="680178"/>
                </a:lnTo>
                <a:lnTo>
                  <a:pt x="409760" y="681740"/>
                </a:lnTo>
                <a:lnTo>
                  <a:pt x="443822" y="681740"/>
                </a:lnTo>
                <a:lnTo>
                  <a:pt x="648931" y="476643"/>
                </a:lnTo>
                <a:lnTo>
                  <a:pt x="656961" y="464113"/>
                </a:lnTo>
                <a:lnTo>
                  <a:pt x="659638" y="449967"/>
                </a:lnTo>
                <a:lnTo>
                  <a:pt x="656961" y="435820"/>
                </a:lnTo>
                <a:lnTo>
                  <a:pt x="648931" y="423291"/>
                </a:lnTo>
                <a:lnTo>
                  <a:pt x="389520" y="163830"/>
                </a:lnTo>
                <a:close/>
              </a:path>
              <a:path w="659765" h="701039">
                <a:moveTo>
                  <a:pt x="179131" y="167652"/>
                </a:moveTo>
                <a:lnTo>
                  <a:pt x="159905" y="167652"/>
                </a:lnTo>
                <a:lnTo>
                  <a:pt x="164541" y="190792"/>
                </a:lnTo>
                <a:lnTo>
                  <a:pt x="161518" y="192417"/>
                </a:lnTo>
                <a:lnTo>
                  <a:pt x="158724" y="194475"/>
                </a:lnTo>
                <a:lnTo>
                  <a:pt x="156260" y="196862"/>
                </a:lnTo>
                <a:lnTo>
                  <a:pt x="148001" y="209337"/>
                </a:lnTo>
                <a:lnTo>
                  <a:pt x="145262" y="223521"/>
                </a:lnTo>
                <a:lnTo>
                  <a:pt x="148038" y="237698"/>
                </a:lnTo>
                <a:lnTo>
                  <a:pt x="156324" y="250151"/>
                </a:lnTo>
                <a:lnTo>
                  <a:pt x="168788" y="258412"/>
                </a:lnTo>
                <a:lnTo>
                  <a:pt x="182959" y="261154"/>
                </a:lnTo>
                <a:lnTo>
                  <a:pt x="197125" y="258379"/>
                </a:lnTo>
                <a:lnTo>
                  <a:pt x="209575" y="250088"/>
                </a:lnTo>
                <a:lnTo>
                  <a:pt x="214687" y="242366"/>
                </a:lnTo>
                <a:lnTo>
                  <a:pt x="179527" y="242366"/>
                </a:lnTo>
                <a:lnTo>
                  <a:pt x="172545" y="239519"/>
                </a:lnTo>
                <a:lnTo>
                  <a:pt x="167376" y="234389"/>
                </a:lnTo>
                <a:lnTo>
                  <a:pt x="164507" y="227695"/>
                </a:lnTo>
                <a:lnTo>
                  <a:pt x="164512" y="219694"/>
                </a:lnTo>
                <a:lnTo>
                  <a:pt x="165036" y="216890"/>
                </a:lnTo>
                <a:lnTo>
                  <a:pt x="166509" y="213829"/>
                </a:lnTo>
                <a:lnTo>
                  <a:pt x="168681" y="211315"/>
                </a:lnTo>
                <a:lnTo>
                  <a:pt x="187884" y="211315"/>
                </a:lnTo>
                <a:lnTo>
                  <a:pt x="186613" y="205028"/>
                </a:lnTo>
                <a:lnTo>
                  <a:pt x="214987" y="205028"/>
                </a:lnTo>
                <a:lnTo>
                  <a:pt x="209511" y="196799"/>
                </a:lnTo>
                <a:lnTo>
                  <a:pt x="203777" y="192107"/>
                </a:lnTo>
                <a:lnTo>
                  <a:pt x="197299" y="188656"/>
                </a:lnTo>
                <a:lnTo>
                  <a:pt x="190275" y="186528"/>
                </a:lnTo>
                <a:lnTo>
                  <a:pt x="182905" y="185801"/>
                </a:lnTo>
                <a:lnTo>
                  <a:pt x="182753" y="185801"/>
                </a:lnTo>
                <a:lnTo>
                  <a:pt x="179131" y="167652"/>
                </a:lnTo>
                <a:close/>
              </a:path>
              <a:path w="659765" h="701039">
                <a:moveTo>
                  <a:pt x="214987" y="205028"/>
                </a:moveTo>
                <a:lnTo>
                  <a:pt x="186613" y="205028"/>
                </a:lnTo>
                <a:lnTo>
                  <a:pt x="193602" y="207874"/>
                </a:lnTo>
                <a:lnTo>
                  <a:pt x="198777" y="213001"/>
                </a:lnTo>
                <a:lnTo>
                  <a:pt x="201651" y="219694"/>
                </a:lnTo>
                <a:lnTo>
                  <a:pt x="201739" y="227241"/>
                </a:lnTo>
                <a:lnTo>
                  <a:pt x="198888" y="234230"/>
                </a:lnTo>
                <a:lnTo>
                  <a:pt x="193762" y="239404"/>
                </a:lnTo>
                <a:lnTo>
                  <a:pt x="187071" y="242278"/>
                </a:lnTo>
                <a:lnTo>
                  <a:pt x="179527" y="242366"/>
                </a:lnTo>
                <a:lnTo>
                  <a:pt x="214687" y="242366"/>
                </a:lnTo>
                <a:lnTo>
                  <a:pt x="217834" y="237613"/>
                </a:lnTo>
                <a:lnTo>
                  <a:pt x="220573" y="223429"/>
                </a:lnTo>
                <a:lnTo>
                  <a:pt x="217797" y="209252"/>
                </a:lnTo>
                <a:lnTo>
                  <a:pt x="214987" y="205028"/>
                </a:lnTo>
                <a:close/>
              </a:path>
              <a:path w="659765" h="701039">
                <a:moveTo>
                  <a:pt x="187884" y="211315"/>
                </a:moveTo>
                <a:lnTo>
                  <a:pt x="168681" y="211315"/>
                </a:lnTo>
                <a:lnTo>
                  <a:pt x="171106" y="223429"/>
                </a:lnTo>
                <a:lnTo>
                  <a:pt x="174967" y="226580"/>
                </a:lnTo>
                <a:lnTo>
                  <a:pt x="180073" y="226593"/>
                </a:lnTo>
                <a:lnTo>
                  <a:pt x="180708" y="226529"/>
                </a:lnTo>
                <a:lnTo>
                  <a:pt x="186410" y="225386"/>
                </a:lnTo>
                <a:lnTo>
                  <a:pt x="189725" y="220421"/>
                </a:lnTo>
                <a:lnTo>
                  <a:pt x="187884" y="211315"/>
                </a:lnTo>
                <a:close/>
              </a:path>
              <a:path w="659765" h="701039">
                <a:moveTo>
                  <a:pt x="355498" y="145034"/>
                </a:moveTo>
                <a:lnTo>
                  <a:pt x="177838" y="145034"/>
                </a:lnTo>
                <a:lnTo>
                  <a:pt x="175514" y="145173"/>
                </a:lnTo>
                <a:lnTo>
                  <a:pt x="173151" y="145389"/>
                </a:lnTo>
                <a:lnTo>
                  <a:pt x="358769" y="145389"/>
                </a:lnTo>
                <a:lnTo>
                  <a:pt x="355498" y="1450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42">
            <a:extLst>
              <a:ext uri="{FF2B5EF4-FFF2-40B4-BE49-F238E27FC236}">
                <a16:creationId xmlns:a16="http://schemas.microsoft.com/office/drawing/2014/main" id="{BFA31B1F-0FC2-4526-4573-73D11205758A}"/>
              </a:ext>
            </a:extLst>
          </p:cNvPr>
          <p:cNvSpPr txBox="1"/>
          <p:nvPr/>
        </p:nvSpPr>
        <p:spPr>
          <a:xfrm>
            <a:off x="8238870" y="2218738"/>
            <a:ext cx="1065530" cy="666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spc="-40" dirty="0">
                <a:latin typeface="Lucida Sans"/>
                <a:cs typeface="Lucida Sans"/>
              </a:rPr>
              <a:t>Rental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Lucida Sans"/>
                <a:cs typeface="Lucida Sans"/>
              </a:rPr>
              <a:t>Rates:</a:t>
            </a:r>
            <a:endParaRPr sz="1400" dirty="0">
              <a:latin typeface="Lucida Sans"/>
              <a:cs typeface="Lucida Sans"/>
            </a:endParaRPr>
          </a:p>
          <a:p>
            <a:pPr marL="2540" algn="ctr">
              <a:lnSpc>
                <a:spcPct val="100000"/>
              </a:lnSpc>
            </a:pPr>
            <a:r>
              <a:rPr sz="1400" spc="-75" dirty="0">
                <a:latin typeface="Lucida Sans"/>
                <a:cs typeface="Lucida Sans"/>
              </a:rPr>
              <a:t>$0.99,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2.99,</a:t>
            </a:r>
            <a:endParaRPr sz="1400" dirty="0">
              <a:latin typeface="Lucida Sans"/>
              <a:cs typeface="Lucida Sans"/>
            </a:endParaRPr>
          </a:p>
          <a:p>
            <a:pPr algn="ctr">
              <a:lnSpc>
                <a:spcPct val="100000"/>
              </a:lnSpc>
            </a:pPr>
            <a:r>
              <a:rPr sz="1400" spc="-20" dirty="0">
                <a:latin typeface="Lucida Sans"/>
                <a:cs typeface="Lucida Sans"/>
              </a:rPr>
              <a:t>4.99</a:t>
            </a:r>
            <a:endParaRPr sz="1400" dirty="0">
              <a:latin typeface="Lucida Sans"/>
              <a:cs typeface="Lucida Sans"/>
            </a:endParaRPr>
          </a:p>
        </p:txBody>
      </p:sp>
      <p:sp>
        <p:nvSpPr>
          <p:cNvPr id="77" name="object 43">
            <a:extLst>
              <a:ext uri="{FF2B5EF4-FFF2-40B4-BE49-F238E27FC236}">
                <a16:creationId xmlns:a16="http://schemas.microsoft.com/office/drawing/2014/main" id="{DAB8F533-A0D7-BBE6-E604-96F02A68CAD4}"/>
              </a:ext>
            </a:extLst>
          </p:cNvPr>
          <p:cNvSpPr/>
          <p:nvPr/>
        </p:nvSpPr>
        <p:spPr>
          <a:xfrm>
            <a:off x="10151173" y="1363025"/>
            <a:ext cx="640715" cy="584200"/>
          </a:xfrm>
          <a:custGeom>
            <a:avLst/>
            <a:gdLst/>
            <a:ahLst/>
            <a:cxnLst/>
            <a:rect l="l" t="t" r="r" b="b"/>
            <a:pathLst>
              <a:path w="640715" h="584200">
                <a:moveTo>
                  <a:pt x="188302" y="254330"/>
                </a:moveTo>
                <a:lnTo>
                  <a:pt x="65913" y="254330"/>
                </a:lnTo>
                <a:lnTo>
                  <a:pt x="65913" y="273164"/>
                </a:lnTo>
                <a:lnTo>
                  <a:pt x="188302" y="273164"/>
                </a:lnTo>
                <a:lnTo>
                  <a:pt x="188302" y="254330"/>
                </a:lnTo>
                <a:close/>
              </a:path>
              <a:path w="640715" h="584200">
                <a:moveTo>
                  <a:pt x="216535" y="329679"/>
                </a:moveTo>
                <a:lnTo>
                  <a:pt x="112979" y="329679"/>
                </a:lnTo>
                <a:lnTo>
                  <a:pt x="112979" y="348513"/>
                </a:lnTo>
                <a:lnTo>
                  <a:pt x="216535" y="348513"/>
                </a:lnTo>
                <a:lnTo>
                  <a:pt x="216535" y="329679"/>
                </a:lnTo>
                <a:close/>
              </a:path>
              <a:path w="640715" h="584200">
                <a:moveTo>
                  <a:pt x="357759" y="329679"/>
                </a:moveTo>
                <a:lnTo>
                  <a:pt x="254203" y="329679"/>
                </a:lnTo>
                <a:lnTo>
                  <a:pt x="254203" y="348513"/>
                </a:lnTo>
                <a:lnTo>
                  <a:pt x="357759" y="348513"/>
                </a:lnTo>
                <a:lnTo>
                  <a:pt x="357759" y="329679"/>
                </a:lnTo>
                <a:close/>
              </a:path>
              <a:path w="640715" h="584200">
                <a:moveTo>
                  <a:pt x="414248" y="254330"/>
                </a:moveTo>
                <a:lnTo>
                  <a:pt x="225958" y="254330"/>
                </a:lnTo>
                <a:lnTo>
                  <a:pt x="225958" y="273164"/>
                </a:lnTo>
                <a:lnTo>
                  <a:pt x="414248" y="273164"/>
                </a:lnTo>
                <a:lnTo>
                  <a:pt x="414248" y="254330"/>
                </a:lnTo>
                <a:close/>
              </a:path>
              <a:path w="640715" h="584200">
                <a:moveTo>
                  <a:pt x="574294" y="329679"/>
                </a:moveTo>
                <a:lnTo>
                  <a:pt x="395427" y="329679"/>
                </a:lnTo>
                <a:lnTo>
                  <a:pt x="395427" y="348513"/>
                </a:lnTo>
                <a:lnTo>
                  <a:pt x="574294" y="348513"/>
                </a:lnTo>
                <a:lnTo>
                  <a:pt x="574294" y="329679"/>
                </a:lnTo>
                <a:close/>
              </a:path>
              <a:path w="640715" h="584200">
                <a:moveTo>
                  <a:pt x="574294" y="254330"/>
                </a:moveTo>
                <a:lnTo>
                  <a:pt x="461327" y="254317"/>
                </a:lnTo>
                <a:lnTo>
                  <a:pt x="461327" y="273164"/>
                </a:lnTo>
                <a:lnTo>
                  <a:pt x="574294" y="273164"/>
                </a:lnTo>
                <a:lnTo>
                  <a:pt x="574294" y="254330"/>
                </a:lnTo>
                <a:close/>
              </a:path>
              <a:path w="640715" h="584200">
                <a:moveTo>
                  <a:pt x="640168" y="32308"/>
                </a:moveTo>
                <a:lnTo>
                  <a:pt x="637743" y="19888"/>
                </a:lnTo>
                <a:lnTo>
                  <a:pt x="637057" y="18846"/>
                </a:lnTo>
                <a:lnTo>
                  <a:pt x="630910" y="9601"/>
                </a:lnTo>
                <a:lnTo>
                  <a:pt x="621423" y="3111"/>
                </a:lnTo>
                <a:lnTo>
                  <a:pt x="621423" y="24968"/>
                </a:lnTo>
                <a:lnTo>
                  <a:pt x="621296" y="428383"/>
                </a:lnTo>
                <a:lnTo>
                  <a:pt x="616102" y="433527"/>
                </a:lnTo>
                <a:lnTo>
                  <a:pt x="247967" y="433527"/>
                </a:lnTo>
                <a:lnTo>
                  <a:pt x="150634" y="536752"/>
                </a:lnTo>
                <a:lnTo>
                  <a:pt x="150634" y="452297"/>
                </a:lnTo>
                <a:lnTo>
                  <a:pt x="150634" y="433476"/>
                </a:lnTo>
                <a:lnTo>
                  <a:pt x="87439" y="433476"/>
                </a:lnTo>
                <a:lnTo>
                  <a:pt x="24269" y="433476"/>
                </a:lnTo>
                <a:lnTo>
                  <a:pt x="19138" y="428599"/>
                </a:lnTo>
                <a:lnTo>
                  <a:pt x="18872" y="423341"/>
                </a:lnTo>
                <a:lnTo>
                  <a:pt x="18821" y="32308"/>
                </a:lnTo>
                <a:lnTo>
                  <a:pt x="18796" y="24968"/>
                </a:lnTo>
                <a:lnTo>
                  <a:pt x="24650" y="18948"/>
                </a:lnTo>
                <a:lnTo>
                  <a:pt x="32067" y="18846"/>
                </a:lnTo>
                <a:lnTo>
                  <a:pt x="608190" y="18846"/>
                </a:lnTo>
                <a:lnTo>
                  <a:pt x="615543" y="18948"/>
                </a:lnTo>
                <a:lnTo>
                  <a:pt x="621423" y="24968"/>
                </a:lnTo>
                <a:lnTo>
                  <a:pt x="621423" y="3111"/>
                </a:lnTo>
                <a:lnTo>
                  <a:pt x="620737" y="2628"/>
                </a:lnTo>
                <a:lnTo>
                  <a:pt x="608228" y="0"/>
                </a:lnTo>
                <a:lnTo>
                  <a:pt x="32016" y="0"/>
                </a:lnTo>
                <a:lnTo>
                  <a:pt x="25" y="32308"/>
                </a:lnTo>
                <a:lnTo>
                  <a:pt x="0" y="423341"/>
                </a:lnTo>
                <a:lnTo>
                  <a:pt x="2806" y="434733"/>
                </a:lnTo>
                <a:lnTo>
                  <a:pt x="9423" y="443941"/>
                </a:lnTo>
                <a:lnTo>
                  <a:pt x="18935" y="450113"/>
                </a:lnTo>
                <a:lnTo>
                  <a:pt x="30441" y="452361"/>
                </a:lnTo>
                <a:lnTo>
                  <a:pt x="30988" y="452335"/>
                </a:lnTo>
                <a:lnTo>
                  <a:pt x="31508" y="452335"/>
                </a:lnTo>
                <a:lnTo>
                  <a:pt x="32016" y="452297"/>
                </a:lnTo>
                <a:lnTo>
                  <a:pt x="131813" y="452297"/>
                </a:lnTo>
                <a:lnTo>
                  <a:pt x="131813" y="584174"/>
                </a:lnTo>
                <a:lnTo>
                  <a:pt x="176491" y="536752"/>
                </a:lnTo>
                <a:lnTo>
                  <a:pt x="256082" y="452297"/>
                </a:lnTo>
                <a:lnTo>
                  <a:pt x="609714" y="452297"/>
                </a:lnTo>
                <a:lnTo>
                  <a:pt x="621525" y="449922"/>
                </a:lnTo>
                <a:lnTo>
                  <a:pt x="631202" y="443433"/>
                </a:lnTo>
                <a:lnTo>
                  <a:pt x="637743" y="433806"/>
                </a:lnTo>
                <a:lnTo>
                  <a:pt x="640118" y="422389"/>
                </a:lnTo>
                <a:lnTo>
                  <a:pt x="640168" y="323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44">
            <a:extLst>
              <a:ext uri="{FF2B5EF4-FFF2-40B4-BE49-F238E27FC236}">
                <a16:creationId xmlns:a16="http://schemas.microsoft.com/office/drawing/2014/main" id="{519FA1C2-0A37-7441-909E-96915317D61F}"/>
              </a:ext>
            </a:extLst>
          </p:cNvPr>
          <p:cNvSpPr txBox="1"/>
          <p:nvPr/>
        </p:nvSpPr>
        <p:spPr>
          <a:xfrm>
            <a:off x="9955783" y="2220008"/>
            <a:ext cx="109474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0955">
              <a:lnSpc>
                <a:spcPct val="100000"/>
              </a:lnSpc>
              <a:spcBef>
                <a:spcPts val="105"/>
              </a:spcBef>
            </a:pPr>
            <a:r>
              <a:rPr sz="1400" spc="-20" dirty="0">
                <a:latin typeface="Lucida Sans"/>
                <a:cs typeface="Lucida Sans"/>
              </a:rPr>
              <a:t>Language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Lucida Sans"/>
                <a:cs typeface="Lucida Sans"/>
              </a:rPr>
              <a:t>of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75" dirty="0">
                <a:latin typeface="Lucida Sans"/>
                <a:cs typeface="Lucida Sans"/>
              </a:rPr>
              <a:t>films: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40" dirty="0">
                <a:latin typeface="Lucida Sans"/>
                <a:cs typeface="Lucida Sans"/>
              </a:rPr>
              <a:t>English</a:t>
            </a:r>
            <a:endParaRPr sz="1400" dirty="0">
              <a:latin typeface="Lucida Sans"/>
              <a:cs typeface="Lucida Sans"/>
            </a:endParaRPr>
          </a:p>
        </p:txBody>
      </p:sp>
      <p:graphicFrame>
        <p:nvGraphicFramePr>
          <p:cNvPr id="81" name="Diagram 80">
            <a:extLst>
              <a:ext uri="{FF2B5EF4-FFF2-40B4-BE49-F238E27FC236}">
                <a16:creationId xmlns:a16="http://schemas.microsoft.com/office/drawing/2014/main" id="{0A1E2E7C-8214-9E93-E4B8-734E3A8A1C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6244958"/>
              </p:ext>
            </p:extLst>
          </p:nvPr>
        </p:nvGraphicFramePr>
        <p:xfrm>
          <a:off x="3905726" y="5196439"/>
          <a:ext cx="8128000" cy="1796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83" name="Date Placeholder 82">
            <a:extLst>
              <a:ext uri="{FF2B5EF4-FFF2-40B4-BE49-F238E27FC236}">
                <a16:creationId xmlns:a16="http://schemas.microsoft.com/office/drawing/2014/main" id="{EEC8E02E-81D6-E45F-ACEB-0B61875E9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A18BE-6A86-D640-A413-208086166A67}" type="datetime1">
              <a:rPr lang="de-DE" smtClean="0"/>
              <a:t>24.07.23</a:t>
            </a:fld>
            <a:endParaRPr lang="en-US"/>
          </a:p>
        </p:txBody>
      </p:sp>
      <p:sp>
        <p:nvSpPr>
          <p:cNvPr id="84" name="Slide Number Placeholder 83">
            <a:extLst>
              <a:ext uri="{FF2B5EF4-FFF2-40B4-BE49-F238E27FC236}">
                <a16:creationId xmlns:a16="http://schemas.microsoft.com/office/drawing/2014/main" id="{11B8799E-50CB-BF0F-7A09-EB7B6FE0C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95242" y="6446519"/>
            <a:ext cx="365760" cy="365760"/>
          </a:xfrm>
        </p:spPr>
        <p:txBody>
          <a:bodyPr/>
          <a:lstStyle/>
          <a:p>
            <a:fld id="{5A33CB2A-1702-4C1D-9CC4-8D472D39F19E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BB6385C-8506-6E08-679F-059C1345B3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3047" y="993263"/>
            <a:ext cx="5768334" cy="2486234"/>
          </a:xfrm>
          <a:prstGeom prst="rect">
            <a:avLst/>
          </a:prstGeom>
          <a:noFill/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E02C8F2-63D4-F04F-98B7-365150C82F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634" y="994065"/>
            <a:ext cx="5762658" cy="2491487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02B125-FEDC-9DAB-995C-9349D701BE73}"/>
              </a:ext>
            </a:extLst>
          </p:cNvPr>
          <p:cNvSpPr txBox="1"/>
          <p:nvPr/>
        </p:nvSpPr>
        <p:spPr>
          <a:xfrm>
            <a:off x="320634" y="4007780"/>
            <a:ext cx="11648862" cy="10986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As we can see from both the charts, the top 5 </a:t>
            </a:r>
            <a:r>
              <a:rPr lang="en-US" b="1" u="sng" dirty="0"/>
              <a:t>Most</a:t>
            </a:r>
            <a:r>
              <a:rPr lang="en-US" dirty="0"/>
              <a:t> revenue generating movie genres are: “Music”, “Comedy”, “Documentary”,  “Foreign”, and “Sports” And top 5 </a:t>
            </a:r>
            <a:r>
              <a:rPr lang="en-US" b="1" u="sng" dirty="0"/>
              <a:t>Least</a:t>
            </a:r>
            <a:r>
              <a:rPr lang="en-US" b="1" dirty="0"/>
              <a:t> </a:t>
            </a:r>
            <a:r>
              <a:rPr lang="en-US" dirty="0"/>
              <a:t>revenue generating movie genres are: “Horror”, “Documentary”, “New”,  “Comedy”, and “Music”.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</a:pP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E3DA1AA-4BBD-31B3-0380-BB0333A77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85E1FE8D-93F2-7C40-966A-67CC4835DC51}" type="datetime1">
              <a:rPr lang="de-DE" smtClean="0"/>
              <a:t>24.07.23</a:t>
            </a:fld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F76A1578-4BAB-8672-0768-2FB5B6E7D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2DB4E8-E1FD-8253-DF80-0F66BFAEFF15}"/>
              </a:ext>
            </a:extLst>
          </p:cNvPr>
          <p:cNvSpPr txBox="1"/>
          <p:nvPr/>
        </p:nvSpPr>
        <p:spPr>
          <a:xfrm>
            <a:off x="1959429" y="140849"/>
            <a:ext cx="9559635" cy="4616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/>
              <a:t>Which movies contributed the most/least to revenue gain?</a:t>
            </a:r>
            <a:endParaRPr lang="en-DE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6055EF-50C2-5027-6702-DB5B784B85CA}"/>
              </a:ext>
            </a:extLst>
          </p:cNvPr>
          <p:cNvSpPr txBox="1"/>
          <p:nvPr/>
        </p:nvSpPr>
        <p:spPr>
          <a:xfrm>
            <a:off x="320634" y="5606123"/>
            <a:ext cx="11648862" cy="8532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dirty="0">
                <a:latin typeface="+mj-lt"/>
                <a:ea typeface="+mj-ea"/>
                <a:cs typeface="+mj-cs"/>
              </a:rPr>
              <a:t>One conclusion we can be sure of, is that Genre is not the Revenue making factor as we see top revenue making genres present in the bottom revenue as well.</a:t>
            </a:r>
          </a:p>
        </p:txBody>
      </p:sp>
      <p:pic>
        <p:nvPicPr>
          <p:cNvPr id="12" name="Graphic 11" descr="Lights On with solid fill">
            <a:extLst>
              <a:ext uri="{FF2B5EF4-FFF2-40B4-BE49-F238E27FC236}">
                <a16:creationId xmlns:a16="http://schemas.microsoft.com/office/drawing/2014/main" id="{A99281CB-309A-E046-252E-F133D36F7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00493" y="5159270"/>
            <a:ext cx="447073" cy="44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133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4BCEA9C-2727-DA78-12CF-8EDE7F0566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6423" y="1520042"/>
            <a:ext cx="3431971" cy="4976176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4331EBC-81E2-75B2-016B-1B005A674B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30903" y="1520042"/>
            <a:ext cx="3208048" cy="4976176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CA3C6C-8E7C-EA0C-D4C8-CB81FE44AE79}"/>
              </a:ext>
            </a:extLst>
          </p:cNvPr>
          <p:cNvSpPr txBox="1"/>
          <p:nvPr/>
        </p:nvSpPr>
        <p:spPr>
          <a:xfrm>
            <a:off x="1671122" y="236801"/>
            <a:ext cx="9440883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GB" sz="2800" dirty="0"/>
              <a:t>REVENUE BY RENTAL DURATION AND RENTAL RATE</a:t>
            </a:r>
            <a:endParaRPr lang="en-DE" sz="28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DC0AC38-9D79-1D0C-DFF2-2B2FA4A39325}"/>
              </a:ext>
            </a:extLst>
          </p:cNvPr>
          <p:cNvSpPr/>
          <p:nvPr/>
        </p:nvSpPr>
        <p:spPr>
          <a:xfrm>
            <a:off x="8063345" y="3870896"/>
            <a:ext cx="3871356" cy="28975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92CB73-BD3F-2921-2E6A-B9F8660C235B}"/>
              </a:ext>
            </a:extLst>
          </p:cNvPr>
          <p:cNvSpPr txBox="1"/>
          <p:nvPr/>
        </p:nvSpPr>
        <p:spPr>
          <a:xfrm>
            <a:off x="8407730" y="5075780"/>
            <a:ext cx="3111335" cy="120032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ysClr val="windowText" lastClr="000000"/>
                </a:solidFill>
              </a:rPr>
              <a:t>Promote films with high rental rate by providing rewards and discounts to customers.</a:t>
            </a:r>
            <a:endParaRPr lang="en-DE" dirty="0">
              <a:solidFill>
                <a:sysClr val="windowText" lastClr="000000"/>
              </a:solidFill>
            </a:endParaRPr>
          </a:p>
        </p:txBody>
      </p:sp>
      <p:pic>
        <p:nvPicPr>
          <p:cNvPr id="11" name="Graphic 10" descr="Lights On with solid fill">
            <a:extLst>
              <a:ext uri="{FF2B5EF4-FFF2-40B4-BE49-F238E27FC236}">
                <a16:creationId xmlns:a16="http://schemas.microsoft.com/office/drawing/2014/main" id="{8BA216EF-455B-4CB0-26EE-0032F2A1B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33961" y="4249802"/>
            <a:ext cx="447073" cy="447073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9D78BE1-3266-B1C2-03EF-ADD4B81A490E}"/>
              </a:ext>
            </a:extLst>
          </p:cNvPr>
          <p:cNvSpPr/>
          <p:nvPr/>
        </p:nvSpPr>
        <p:spPr>
          <a:xfrm>
            <a:off x="8063345" y="1520042"/>
            <a:ext cx="3871356" cy="19089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4DF9E8-1C31-B32A-1DA1-4FEBFD1BD22F}"/>
              </a:ext>
            </a:extLst>
          </p:cNvPr>
          <p:cNvSpPr txBox="1"/>
          <p:nvPr/>
        </p:nvSpPr>
        <p:spPr>
          <a:xfrm>
            <a:off x="8227791" y="1735857"/>
            <a:ext cx="3459411" cy="147732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GB" dirty="0"/>
              <a:t>Higher revenue seems to have been from films of shorter rental duration, not necessarily from the longer duration rentals.</a:t>
            </a:r>
            <a:endParaRPr lang="en-DE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9D85780-6D46-8E98-B44B-C7D6DED8A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1821" y="6402714"/>
            <a:ext cx="365760" cy="365760"/>
          </a:xfrm>
        </p:spPr>
        <p:txBody>
          <a:bodyPr/>
          <a:lstStyle/>
          <a:p>
            <a:fld id="{5A33CB2A-1702-4C1D-9CC4-8D472D39F1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58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irthday cake, soft drink, design, illustration&#10;&#10;Description automatically generated">
            <a:extLst>
              <a:ext uri="{FF2B5EF4-FFF2-40B4-BE49-F238E27FC236}">
                <a16:creationId xmlns:a16="http://schemas.microsoft.com/office/drawing/2014/main" id="{BB692CD6-ECAF-70CC-BBA0-AFB0F6E103C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56419" y="2939495"/>
            <a:ext cx="5235581" cy="39185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D3F201-6FFC-C526-B916-5AFA76ADD458}"/>
              </a:ext>
            </a:extLst>
          </p:cNvPr>
          <p:cNvSpPr txBox="1"/>
          <p:nvPr/>
        </p:nvSpPr>
        <p:spPr>
          <a:xfrm>
            <a:off x="2398816" y="181273"/>
            <a:ext cx="6828312" cy="58477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DE" sz="3200" dirty="0"/>
              <a:t>Rental Revenue by Category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184D425-3946-19E5-15B2-382F69EF4585}"/>
              </a:ext>
            </a:extLst>
          </p:cNvPr>
          <p:cNvSpPr/>
          <p:nvPr/>
        </p:nvSpPr>
        <p:spPr>
          <a:xfrm>
            <a:off x="8306789" y="1000411"/>
            <a:ext cx="3218213" cy="400198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F2FA6E-F4FD-23DE-72A0-7DB43FD27F65}"/>
              </a:ext>
            </a:extLst>
          </p:cNvPr>
          <p:cNvSpPr txBox="1"/>
          <p:nvPr/>
        </p:nvSpPr>
        <p:spPr>
          <a:xfrm>
            <a:off x="8716488" y="1590420"/>
            <a:ext cx="2398816" cy="32702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DE" sz="2000" dirty="0"/>
              <a:t>The top 5 Categories are:</a:t>
            </a:r>
          </a:p>
          <a:p>
            <a:pPr lvl="1">
              <a:lnSpc>
                <a:spcPct val="150000"/>
              </a:lnSpc>
            </a:pPr>
            <a:r>
              <a:rPr lang="en-DE" sz="2000" dirty="0"/>
              <a:t>Sports</a:t>
            </a:r>
          </a:p>
          <a:p>
            <a:pPr lvl="1">
              <a:lnSpc>
                <a:spcPct val="150000"/>
              </a:lnSpc>
            </a:pPr>
            <a:r>
              <a:rPr lang="en-DE" sz="2000" dirty="0"/>
              <a:t>Sci-fi</a:t>
            </a:r>
          </a:p>
          <a:p>
            <a:pPr lvl="1">
              <a:lnSpc>
                <a:spcPct val="150000"/>
              </a:lnSpc>
            </a:pPr>
            <a:r>
              <a:rPr lang="en-DE" sz="2000" dirty="0"/>
              <a:t>Animation</a:t>
            </a:r>
          </a:p>
          <a:p>
            <a:pPr lvl="1">
              <a:lnSpc>
                <a:spcPct val="150000"/>
              </a:lnSpc>
            </a:pPr>
            <a:r>
              <a:rPr lang="en-DE" sz="2000" dirty="0"/>
              <a:t>Drama</a:t>
            </a:r>
          </a:p>
          <a:p>
            <a:pPr lvl="1">
              <a:lnSpc>
                <a:spcPct val="150000"/>
              </a:lnSpc>
            </a:pPr>
            <a:r>
              <a:rPr lang="en-DE" sz="2000" dirty="0"/>
              <a:t>Comedy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A82D7CE-2159-EB67-DB03-B02AE34C3D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4484" y="1000411"/>
            <a:ext cx="7125195" cy="5732898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9081EAA-A13F-F6BA-D0BD-4447675D8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954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7A62FC2-18D2-66ED-1C7D-7B4707850C29}"/>
              </a:ext>
            </a:extLst>
          </p:cNvPr>
          <p:cNvSpPr/>
          <p:nvPr/>
        </p:nvSpPr>
        <p:spPr>
          <a:xfrm>
            <a:off x="8883375" y="5041900"/>
            <a:ext cx="2778273" cy="164167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4B9E79B-AA3B-E52D-153C-B72BB1AE98EA}"/>
              </a:ext>
            </a:extLst>
          </p:cNvPr>
          <p:cNvSpPr/>
          <p:nvPr/>
        </p:nvSpPr>
        <p:spPr>
          <a:xfrm>
            <a:off x="194125" y="4907651"/>
            <a:ext cx="8441248" cy="175597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293C0E-6391-48D7-1801-85460559C162}"/>
              </a:ext>
            </a:extLst>
          </p:cNvPr>
          <p:cNvSpPr txBox="1"/>
          <p:nvPr/>
        </p:nvSpPr>
        <p:spPr>
          <a:xfrm>
            <a:off x="2280061" y="-130625"/>
            <a:ext cx="6567056" cy="952915"/>
          </a:xfr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9F8FB02-B715-3C9B-05AF-A8F8316EF7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240" y="822289"/>
            <a:ext cx="8441248" cy="3951591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C55242-AC6A-578D-8F38-05CECA752B34}"/>
              </a:ext>
            </a:extLst>
          </p:cNvPr>
          <p:cNvSpPr txBox="1"/>
          <p:nvPr/>
        </p:nvSpPr>
        <p:spPr>
          <a:xfrm>
            <a:off x="337416" y="4932296"/>
            <a:ext cx="8327157" cy="1961259"/>
          </a:xfrm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vert="horz" lIns="91440" tIns="45720" rIns="91440" bIns="45720" rtlCol="0">
            <a:normAutofit/>
          </a:bodyPr>
          <a:lstStyle/>
          <a:p>
            <a:pPr marL="57150" indent="-285750" algn="ctr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q"/>
            </a:pPr>
            <a:r>
              <a:rPr lang="en-US" sz="1700" dirty="0">
                <a:effectLst/>
              </a:rPr>
              <a:t>Rockbuster's services are used in 109 countries with the greatest number of      </a:t>
            </a:r>
            <a:r>
              <a:rPr lang="en-US" sz="1600" dirty="0">
                <a:effectLst/>
              </a:rPr>
              <a:t>customers</a:t>
            </a:r>
            <a:r>
              <a:rPr lang="en-US" sz="1700" dirty="0">
                <a:effectLst/>
              </a:rPr>
              <a:t> in India, China, United States, Japan and Mexico.</a:t>
            </a:r>
          </a:p>
          <a:p>
            <a:pPr marL="57150" indent="-285750" algn="ctr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q"/>
            </a:pPr>
            <a:r>
              <a:rPr lang="en-US" sz="1700" dirty="0"/>
              <a:t>Here we see that </a:t>
            </a:r>
            <a:r>
              <a:rPr lang="en-US" sz="1700" b="1" dirty="0"/>
              <a:t>India</a:t>
            </a:r>
            <a:r>
              <a:rPr lang="en-US" sz="1700" dirty="0"/>
              <a:t> has the highest Rockbuster customer count compared to all other countries, which has 60 as highest count.</a:t>
            </a:r>
          </a:p>
          <a:p>
            <a:pPr indent="-228600">
              <a:lnSpc>
                <a:spcPct val="150000"/>
              </a:lnSpc>
              <a:spcAft>
                <a:spcPts val="600"/>
              </a:spcAft>
            </a:pPr>
            <a:endParaRPr lang="en-US" sz="1700" dirty="0">
              <a:effectLst/>
            </a:endParaRPr>
          </a:p>
          <a:p>
            <a:pPr indent="-228600">
              <a:lnSpc>
                <a:spcPct val="150000"/>
              </a:lnSpc>
              <a:spcAft>
                <a:spcPts val="600"/>
              </a:spcAft>
            </a:pPr>
            <a:endParaRPr lang="en-US" sz="170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76A1578-4BAB-8672-0768-2FB5B6E7D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7570" y="6372714"/>
            <a:ext cx="365760" cy="365760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 dirty="0"/>
          </a:p>
        </p:txBody>
      </p:sp>
      <p:pic>
        <p:nvPicPr>
          <p:cNvPr id="9" name="Picture 8" descr="A black and white clapper board with a flag&#10;&#10;Description automatically generated with low confidence">
            <a:extLst>
              <a:ext uri="{FF2B5EF4-FFF2-40B4-BE49-F238E27FC236}">
                <a16:creationId xmlns:a16="http://schemas.microsoft.com/office/drawing/2014/main" id="{B9923A84-B087-9675-3003-6BECC34EA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5463" y="6200360"/>
            <a:ext cx="333589" cy="344708"/>
          </a:xfrm>
          <a:prstGeom prst="rect">
            <a:avLst/>
          </a:prstGeom>
        </p:spPr>
      </p:pic>
      <p:graphicFrame>
        <p:nvGraphicFramePr>
          <p:cNvPr id="10" name="Table 21">
            <a:extLst>
              <a:ext uri="{FF2B5EF4-FFF2-40B4-BE49-F238E27FC236}">
                <a16:creationId xmlns:a16="http://schemas.microsoft.com/office/drawing/2014/main" id="{18723C1D-DD5C-6591-111A-0CA3FDF66B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488953"/>
              </p:ext>
            </p:extLst>
          </p:nvPr>
        </p:nvGraphicFramePr>
        <p:xfrm>
          <a:off x="9298326" y="822290"/>
          <a:ext cx="2363322" cy="373984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83042">
                  <a:extLst>
                    <a:ext uri="{9D8B030D-6E8A-4147-A177-3AD203B41FA5}">
                      <a16:colId xmlns:a16="http://schemas.microsoft.com/office/drawing/2014/main" val="2516248842"/>
                    </a:ext>
                  </a:extLst>
                </a:gridCol>
                <a:gridCol w="1380280">
                  <a:extLst>
                    <a:ext uri="{9D8B030D-6E8A-4147-A177-3AD203B41FA5}">
                      <a16:colId xmlns:a16="http://schemas.microsoft.com/office/drawing/2014/main" val="1394522069"/>
                    </a:ext>
                  </a:extLst>
                </a:gridCol>
              </a:tblGrid>
              <a:tr h="38275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Country</a:t>
                      </a:r>
                    </a:p>
                  </a:txBody>
                  <a:tcPr marL="9525" marR="9525" marT="9525" marB="0" anchor="ctr">
                    <a:cell3D prstMaterial="dkEdge">
                      <a:bevel/>
                      <a:lightRig rig="flood" dir="t"/>
                    </a:cell3D>
                    <a:solidFill>
                      <a:srgbClr val="58434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Number of customers</a:t>
                      </a:r>
                    </a:p>
                  </a:txBody>
                  <a:tcPr marL="9525" marR="9525" marT="9525" marB="0" anchor="ctr">
                    <a:cell3D prstMaterial="dkEdge">
                      <a:bevel/>
                      <a:lightRig rig="flood" dir="t"/>
                    </a:cell3D>
                    <a:solidFill>
                      <a:srgbClr val="5843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625793"/>
                  </a:ext>
                </a:extLst>
              </a:tr>
              <a:tr h="32536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21269947"/>
                  </a:ext>
                </a:extLst>
              </a:tr>
              <a:tr h="32536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China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08762398"/>
                  </a:ext>
                </a:extLst>
              </a:tr>
              <a:tr h="32536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United States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32546572"/>
                  </a:ext>
                </a:extLst>
              </a:tr>
              <a:tr h="32536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Japan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66874615"/>
                  </a:ext>
                </a:extLst>
              </a:tr>
              <a:tr h="32536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Mexico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31753156"/>
                  </a:ext>
                </a:extLst>
              </a:tr>
              <a:tr h="32536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Brazil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8574960"/>
                  </a:ext>
                </a:extLst>
              </a:tr>
              <a:tr h="32926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Russian Federation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58568713"/>
                  </a:ext>
                </a:extLst>
              </a:tr>
              <a:tr h="32536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Philippines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86194033"/>
                  </a:ext>
                </a:extLst>
              </a:tr>
              <a:tr h="32536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Turkey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59469880"/>
                  </a:ext>
                </a:extLst>
              </a:tr>
              <a:tr h="32536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Indonesia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7375086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8B79883-A8D1-7284-37D9-42168E0FBCFC}"/>
              </a:ext>
            </a:extLst>
          </p:cNvPr>
          <p:cNvSpPr txBox="1"/>
          <p:nvPr/>
        </p:nvSpPr>
        <p:spPr>
          <a:xfrm>
            <a:off x="8978743" y="5726383"/>
            <a:ext cx="2672027" cy="64633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Strong Customer base in India.</a:t>
            </a:r>
          </a:p>
        </p:txBody>
      </p:sp>
      <p:pic>
        <p:nvPicPr>
          <p:cNvPr id="13" name="Graphic 12" descr="Lights On with solid fill">
            <a:extLst>
              <a:ext uri="{FF2B5EF4-FFF2-40B4-BE49-F238E27FC236}">
                <a16:creationId xmlns:a16="http://schemas.microsoft.com/office/drawing/2014/main" id="{07CD12FA-BCAC-5A7E-C749-5BDA9B80C6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78561" y="5133593"/>
            <a:ext cx="447073" cy="44707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45B31CE-C895-A3B2-ECC5-B63F99786787}"/>
              </a:ext>
            </a:extLst>
          </p:cNvPr>
          <p:cNvSpPr txBox="1"/>
          <p:nvPr/>
        </p:nvSpPr>
        <p:spPr>
          <a:xfrm>
            <a:off x="2171700" y="139700"/>
            <a:ext cx="7340600" cy="52322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+mj-ea"/>
                <a:cs typeface="+mj-cs"/>
              </a:rPr>
              <a:t>Top 10 countries of Rockbuster customers</a:t>
            </a:r>
          </a:p>
        </p:txBody>
      </p:sp>
    </p:spTree>
    <p:extLst>
      <p:ext uri="{BB962C8B-B14F-4D97-AF65-F5344CB8AC3E}">
        <p14:creationId xmlns:p14="http://schemas.microsoft.com/office/powerpoint/2010/main" val="1764094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29B4D76E-4388-E27E-71E0-99539DB75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B2608-5E79-F940-B0E9-5DF2E273D681}" type="datetime1">
              <a:rPr lang="de-DE" smtClean="0"/>
              <a:t>24.07.23</a:t>
            </a:fld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892C501-56AF-DD39-3D3E-953077AC7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9</a:t>
            </a:fld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4D8E2DC-572E-076B-DDE9-9D9305C77758}"/>
              </a:ext>
            </a:extLst>
          </p:cNvPr>
          <p:cNvSpPr/>
          <p:nvPr/>
        </p:nvSpPr>
        <p:spPr>
          <a:xfrm>
            <a:off x="344385" y="4702475"/>
            <a:ext cx="6956137" cy="178539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7D47271-656B-0F18-0355-8024A03A29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4385" y="849973"/>
            <a:ext cx="8110846" cy="3575030"/>
          </a:xfrm>
          <a:prstGeom prst="rect">
            <a:avLst/>
          </a:prstGeom>
          <a:solidFill>
            <a:srgbClr val="D0676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8ECD7D-607F-FC64-F30C-7F86D86ABEBE}"/>
              </a:ext>
            </a:extLst>
          </p:cNvPr>
          <p:cNvSpPr txBox="1"/>
          <p:nvPr/>
        </p:nvSpPr>
        <p:spPr>
          <a:xfrm>
            <a:off x="607992" y="4862758"/>
            <a:ext cx="6692530" cy="1754326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DE" dirty="0"/>
              <a:t>There are top two Customers who has spent $211,55 and $208,58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/>
              <a:t>Customers are widely dispersed in different cities with mostly one customer per city except for Aurora in the United States.</a:t>
            </a:r>
            <a:endParaRPr lang="en-DE" dirty="0"/>
          </a:p>
          <a:p>
            <a:endParaRPr lang="en-DE" dirty="0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78B1F0D-DE42-8C94-74CD-D316F00FC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189336"/>
              </p:ext>
            </p:extLst>
          </p:nvPr>
        </p:nvGraphicFramePr>
        <p:xfrm>
          <a:off x="8617526" y="849973"/>
          <a:ext cx="3230089" cy="362153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52192">
                  <a:extLst>
                    <a:ext uri="{9D8B030D-6E8A-4147-A177-3AD203B41FA5}">
                      <a16:colId xmlns:a16="http://schemas.microsoft.com/office/drawing/2014/main" val="166713534"/>
                    </a:ext>
                  </a:extLst>
                </a:gridCol>
                <a:gridCol w="900359">
                  <a:extLst>
                    <a:ext uri="{9D8B030D-6E8A-4147-A177-3AD203B41FA5}">
                      <a16:colId xmlns:a16="http://schemas.microsoft.com/office/drawing/2014/main" val="34163779"/>
                    </a:ext>
                  </a:extLst>
                </a:gridCol>
                <a:gridCol w="1377538">
                  <a:extLst>
                    <a:ext uri="{9D8B030D-6E8A-4147-A177-3AD203B41FA5}">
                      <a16:colId xmlns:a16="http://schemas.microsoft.com/office/drawing/2014/main" val="4090625820"/>
                    </a:ext>
                  </a:extLst>
                </a:gridCol>
              </a:tblGrid>
              <a:tr h="53036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Country</a:t>
                      </a:r>
                    </a:p>
                  </a:txBody>
                  <a:tcPr marL="9525" marR="9525" marT="9525" marB="0" anchor="ctr">
                    <a:cell3D prstMaterial="dkEdge">
                      <a:bevel/>
                      <a:lightRig rig="flood" dir="t"/>
                    </a:cell3D>
                    <a:solidFill>
                      <a:srgbClr val="58434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City</a:t>
                      </a:r>
                    </a:p>
                  </a:txBody>
                  <a:tcPr marL="9525" marR="9525" marT="9525" marB="0" anchor="ctr">
                    <a:cell3D prstMaterial="dkEdge">
                      <a:bevel/>
                      <a:lightRig rig="flood" dir="t"/>
                    </a:cell3D>
                    <a:solidFill>
                      <a:srgbClr val="58434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Number of Customer</a:t>
                      </a:r>
                    </a:p>
                  </a:txBody>
                  <a:tcPr marL="9525" marR="9525" marT="9525" marB="0" anchor="b">
                    <a:cell3D prstMaterial="dkEdge">
                      <a:bevel/>
                      <a:lightRig rig="flood" dir="t"/>
                    </a:cell3D>
                    <a:solidFill>
                      <a:srgbClr val="5843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204024"/>
                  </a:ext>
                </a:extLst>
              </a:tr>
              <a:tr h="29867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United States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Aurora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59138677"/>
                  </a:ext>
                </a:extLst>
              </a:tr>
              <a:tr h="29867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Mexico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46346215"/>
                  </a:ext>
                </a:extLst>
              </a:tr>
              <a:tr h="29867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United States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Citrus Heights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75701313"/>
                  </a:ext>
                </a:extLst>
              </a:tr>
              <a:tr h="29867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Japan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Iwaki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5270274"/>
                  </a:ext>
                </a:extLst>
              </a:tr>
              <a:tr h="29867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Ambattur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1018542"/>
                  </a:ext>
                </a:extLst>
              </a:tr>
              <a:tr h="29867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Shanwei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8226043"/>
                  </a:ext>
                </a:extLst>
              </a:tr>
              <a:tr h="29867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Brazil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 Leopoldo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06071850"/>
                  </a:ext>
                </a:extLst>
              </a:tr>
              <a:tr h="35659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Russian Federation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Teboksary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65145677"/>
                  </a:ext>
                </a:extLst>
              </a:tr>
              <a:tr h="29867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Tianjin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9898132"/>
                  </a:ext>
                </a:extLst>
              </a:tr>
              <a:tr h="29867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Indonesia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Cianjur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09043585"/>
                  </a:ext>
                </a:extLst>
              </a:tr>
            </a:tbl>
          </a:graphicData>
        </a:graphic>
      </p:graphicFrame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451B41F-951A-EE90-F22F-4DFFB20CE898}"/>
              </a:ext>
            </a:extLst>
          </p:cNvPr>
          <p:cNvSpPr/>
          <p:nvPr/>
        </p:nvSpPr>
        <p:spPr>
          <a:xfrm>
            <a:off x="7766459" y="4658345"/>
            <a:ext cx="4227615" cy="190915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455016-0AD0-5840-F749-400A77BB8735}"/>
              </a:ext>
            </a:extLst>
          </p:cNvPr>
          <p:cNvSpPr txBox="1"/>
          <p:nvPr/>
        </p:nvSpPr>
        <p:spPr>
          <a:xfrm>
            <a:off x="7885211" y="4951415"/>
            <a:ext cx="3990109" cy="142359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>
                <a:effectLst/>
              </a:rPr>
              <a:t>The customer team would like to reward 5 highest paying customers for their loyalty. </a:t>
            </a:r>
            <a:endParaRPr lang="en-DE" sz="2000" dirty="0"/>
          </a:p>
        </p:txBody>
      </p:sp>
      <p:pic>
        <p:nvPicPr>
          <p:cNvPr id="8" name="Graphic 7" descr="Lights On with solid fill">
            <a:extLst>
              <a:ext uri="{FF2B5EF4-FFF2-40B4-BE49-F238E27FC236}">
                <a16:creationId xmlns:a16="http://schemas.microsoft.com/office/drawing/2014/main" id="{35BF076C-1E43-1E91-03CF-EDB137AD6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04811" y="4698361"/>
            <a:ext cx="369630" cy="3696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D06FD4-DA1B-0F40-FD5B-E120D5DA978D}"/>
              </a:ext>
            </a:extLst>
          </p:cNvPr>
          <p:cNvSpPr txBox="1"/>
          <p:nvPr/>
        </p:nvSpPr>
        <p:spPr>
          <a:xfrm>
            <a:off x="1714500" y="177800"/>
            <a:ext cx="7251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0" dirty="0">
                <a:solidFill>
                  <a:schemeClr val="tx1"/>
                </a:solidFill>
                <a:latin typeface="+mn-lt"/>
              </a:rPr>
              <a:t>Top 10 </a:t>
            </a:r>
            <a:r>
              <a:rPr lang="de-DE" sz="2800" dirty="0"/>
              <a:t>C</a:t>
            </a:r>
            <a:r>
              <a:rPr lang="de-DE" sz="2800" b="0" dirty="0">
                <a:solidFill>
                  <a:schemeClr val="tx1"/>
                </a:solidFill>
                <a:latin typeface="+mn-lt"/>
              </a:rPr>
              <a:t>ustomers across the Region</a:t>
            </a:r>
            <a:endParaRPr lang="en-DE" sz="2800" dirty="0"/>
          </a:p>
        </p:txBody>
      </p:sp>
    </p:spTree>
    <p:extLst>
      <p:ext uri="{BB962C8B-B14F-4D97-AF65-F5344CB8AC3E}">
        <p14:creationId xmlns:p14="http://schemas.microsoft.com/office/powerpoint/2010/main" val="2393302197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{4FD56E79-282E-9946-8322-29786DEC62C8}tf10001120</Template>
  <TotalTime>7702</TotalTime>
  <Words>1367</Words>
  <Application>Microsoft Macintosh PowerPoint</Application>
  <PresentationFormat>Widescreen</PresentationFormat>
  <Paragraphs>307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Corbel</vt:lpstr>
      <vt:lpstr>Gill Sans MT</vt:lpstr>
      <vt:lpstr>Lucida Sans</vt:lpstr>
      <vt:lpstr>Times New Roman</vt:lpstr>
      <vt:lpstr>Wingdings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sonal garg</dc:creator>
  <cp:lastModifiedBy>sonal garg</cp:lastModifiedBy>
  <cp:revision>28</cp:revision>
  <dcterms:created xsi:type="dcterms:W3CDTF">2023-06-19T11:52:18Z</dcterms:created>
  <dcterms:modified xsi:type="dcterms:W3CDTF">2023-07-24T22:19:17Z</dcterms:modified>
</cp:coreProperties>
</file>